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257" r:id="rId2"/>
    <p:sldId id="269" r:id="rId3"/>
    <p:sldId id="308" r:id="rId4"/>
    <p:sldId id="307" r:id="rId5"/>
    <p:sldId id="312" r:id="rId6"/>
    <p:sldId id="313" r:id="rId7"/>
    <p:sldId id="315" r:id="rId8"/>
    <p:sldId id="314" r:id="rId9"/>
    <p:sldId id="309" r:id="rId10"/>
    <p:sldId id="280" r:id="rId11"/>
    <p:sldId id="277" r:id="rId12"/>
    <p:sldId id="287" r:id="rId13"/>
    <p:sldId id="288" r:id="rId14"/>
    <p:sldId id="259" r:id="rId15"/>
    <p:sldId id="306" r:id="rId16"/>
    <p:sldId id="311" r:id="rId17"/>
    <p:sldId id="310" r:id="rId18"/>
    <p:sldId id="273" r:id="rId19"/>
    <p:sldId id="262" r:id="rId20"/>
    <p:sldId id="304" r:id="rId21"/>
    <p:sldId id="298" r:id="rId22"/>
    <p:sldId id="316" r:id="rId2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1824"/>
    <a:srgbClr val="8B6F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1C3D8E-F115-E98B-A164-E38A6A1DCB2F}" v="36" dt="2019-04-08T17:23:32.856"/>
    <p1510:client id="{7B984F05-C906-3863-6BCA-52AA99ECA0EA}" v="74" dt="2019-04-08T17:05:17.016"/>
    <p1510:client id="{D3A2C99A-E2E1-DF79-1B01-2C582FE1A43E}" v="6" dt="2019-04-09T16:54:19.9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402" y="60"/>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elys Cox" userId="S::jennifer.cox@du.edu::8de901f5-fdb0-450e-bcc3-3d91fdbd6d2a" providerId="AD" clId="Web-{69BDBD2D-76CB-4C7F-BA16-3391BF460CF6}"/>
    <pc:docChg chg="modSld">
      <pc:chgData name="Jenelys Cox" userId="S::jennifer.cox@du.edu::8de901f5-fdb0-450e-bcc3-3d91fdbd6d2a" providerId="AD" clId="Web-{69BDBD2D-76CB-4C7F-BA16-3391BF460CF6}" dt="2019-04-04T15:19:41.946" v="141" actId="14100"/>
      <pc:docMkLst>
        <pc:docMk/>
      </pc:docMkLst>
      <pc:sldChg chg="modSp">
        <pc:chgData name="Jenelys Cox" userId="S::jennifer.cox@du.edu::8de901f5-fdb0-450e-bcc3-3d91fdbd6d2a" providerId="AD" clId="Web-{69BDBD2D-76CB-4C7F-BA16-3391BF460CF6}" dt="2019-04-04T15:17:46.259" v="133" actId="20577"/>
        <pc:sldMkLst>
          <pc:docMk/>
          <pc:sldMk cId="1412015826" sldId="304"/>
        </pc:sldMkLst>
        <pc:spChg chg="mod">
          <ac:chgData name="Jenelys Cox" userId="S::jennifer.cox@du.edu::8de901f5-fdb0-450e-bcc3-3d91fdbd6d2a" providerId="AD" clId="Web-{69BDBD2D-76CB-4C7F-BA16-3391BF460CF6}" dt="2019-04-04T15:17:46.259" v="133" actId="20577"/>
          <ac:spMkLst>
            <pc:docMk/>
            <pc:sldMk cId="1412015826" sldId="304"/>
            <ac:spMk id="3" creationId="{2C98A2E3-BD10-4FC7-BDCD-0E5D449C4668}"/>
          </ac:spMkLst>
        </pc:spChg>
      </pc:sldChg>
      <pc:sldChg chg="addSp modSp">
        <pc:chgData name="Jenelys Cox" userId="S::jennifer.cox@du.edu::8de901f5-fdb0-450e-bcc3-3d91fdbd6d2a" providerId="AD" clId="Web-{69BDBD2D-76CB-4C7F-BA16-3391BF460CF6}" dt="2019-04-04T15:19:11.743" v="136" actId="14100"/>
        <pc:sldMkLst>
          <pc:docMk/>
          <pc:sldMk cId="70144167" sldId="312"/>
        </pc:sldMkLst>
        <pc:picChg chg="add mod">
          <ac:chgData name="Jenelys Cox" userId="S::jennifer.cox@du.edu::8de901f5-fdb0-450e-bcc3-3d91fdbd6d2a" providerId="AD" clId="Web-{69BDBD2D-76CB-4C7F-BA16-3391BF460CF6}" dt="2019-04-04T15:19:11.743" v="136" actId="14100"/>
          <ac:picMkLst>
            <pc:docMk/>
            <pc:sldMk cId="70144167" sldId="312"/>
            <ac:picMk id="5" creationId="{4CE16CA2-B643-418E-85F9-E4B28134033C}"/>
          </ac:picMkLst>
        </pc:picChg>
      </pc:sldChg>
      <pc:sldChg chg="addSp">
        <pc:chgData name="Jenelys Cox" userId="S::jennifer.cox@du.edu::8de901f5-fdb0-450e-bcc3-3d91fdbd6d2a" providerId="AD" clId="Web-{69BDBD2D-76CB-4C7F-BA16-3391BF460CF6}" dt="2019-04-04T15:19:20.540" v="137"/>
        <pc:sldMkLst>
          <pc:docMk/>
          <pc:sldMk cId="276383276" sldId="313"/>
        </pc:sldMkLst>
        <pc:picChg chg="add">
          <ac:chgData name="Jenelys Cox" userId="S::jennifer.cox@du.edu::8de901f5-fdb0-450e-bcc3-3d91fdbd6d2a" providerId="AD" clId="Web-{69BDBD2D-76CB-4C7F-BA16-3391BF460CF6}" dt="2019-04-04T15:19:20.540" v="137"/>
          <ac:picMkLst>
            <pc:docMk/>
            <pc:sldMk cId="276383276" sldId="313"/>
            <ac:picMk id="5" creationId="{B9099A69-A8C4-41F3-B0DD-C11F1317C882}"/>
          </ac:picMkLst>
        </pc:picChg>
      </pc:sldChg>
      <pc:sldChg chg="addSp modSp">
        <pc:chgData name="Jenelys Cox" userId="S::jennifer.cox@du.edu::8de901f5-fdb0-450e-bcc3-3d91fdbd6d2a" providerId="AD" clId="Web-{69BDBD2D-76CB-4C7F-BA16-3391BF460CF6}" dt="2019-04-04T15:19:41.946" v="141" actId="14100"/>
        <pc:sldMkLst>
          <pc:docMk/>
          <pc:sldMk cId="2182797109" sldId="314"/>
        </pc:sldMkLst>
        <pc:picChg chg="add mod">
          <ac:chgData name="Jenelys Cox" userId="S::jennifer.cox@du.edu::8de901f5-fdb0-450e-bcc3-3d91fdbd6d2a" providerId="AD" clId="Web-{69BDBD2D-76CB-4C7F-BA16-3391BF460CF6}" dt="2019-04-04T15:19:41.946" v="141" actId="14100"/>
          <ac:picMkLst>
            <pc:docMk/>
            <pc:sldMk cId="2182797109" sldId="314"/>
            <ac:picMk id="6" creationId="{9062916B-3F3D-4E96-ABF3-42F62ED6721C}"/>
          </ac:picMkLst>
        </pc:picChg>
      </pc:sldChg>
      <pc:sldChg chg="addSp modSp">
        <pc:chgData name="Jenelys Cox" userId="S::jennifer.cox@du.edu::8de901f5-fdb0-450e-bcc3-3d91fdbd6d2a" providerId="AD" clId="Web-{69BDBD2D-76CB-4C7F-BA16-3391BF460CF6}" dt="2019-04-04T15:19:31.009" v="139" actId="14100"/>
        <pc:sldMkLst>
          <pc:docMk/>
          <pc:sldMk cId="2354086620" sldId="315"/>
        </pc:sldMkLst>
        <pc:picChg chg="add mod">
          <ac:chgData name="Jenelys Cox" userId="S::jennifer.cox@du.edu::8de901f5-fdb0-450e-bcc3-3d91fdbd6d2a" providerId="AD" clId="Web-{69BDBD2D-76CB-4C7F-BA16-3391BF460CF6}" dt="2019-04-04T15:19:31.009" v="139" actId="14100"/>
          <ac:picMkLst>
            <pc:docMk/>
            <pc:sldMk cId="2354086620" sldId="315"/>
            <ac:picMk id="5" creationId="{535B39B9-D672-4BD2-9162-29E4F13C51E6}"/>
          </ac:picMkLst>
        </pc:picChg>
      </pc:sldChg>
    </pc:docChg>
  </pc:docChgLst>
  <pc:docChgLst>
    <pc:chgData name="Nicolas Pares" userId="S::nicolas.pares@du.edu::62972e0e-092a-4417-ad1d-f8624b61017c" providerId="AD" clId="Web-{406041BB-46FC-FE26-DCA2-CDE79D94106B}"/>
    <pc:docChg chg="addSld delSld modSld">
      <pc:chgData name="Nicolas Pares" userId="S::nicolas.pares@du.edu::62972e0e-092a-4417-ad1d-f8624b61017c" providerId="AD" clId="Web-{406041BB-46FC-FE26-DCA2-CDE79D94106B}" dt="2018-10-22T19:22:42.634" v="549" actId="20577"/>
      <pc:docMkLst>
        <pc:docMk/>
      </pc:docMkLst>
      <pc:sldChg chg="addSp modSp del">
        <pc:chgData name="Nicolas Pares" userId="S::nicolas.pares@du.edu::62972e0e-092a-4417-ad1d-f8624b61017c" providerId="AD" clId="Web-{406041BB-46FC-FE26-DCA2-CDE79D94106B}" dt="2018-10-22T19:16:12.439" v="26"/>
        <pc:sldMkLst>
          <pc:docMk/>
          <pc:sldMk cId="2377618160" sldId="263"/>
        </pc:sldMkLst>
        <pc:spChg chg="add mod">
          <ac:chgData name="Nicolas Pares" userId="S::nicolas.pares@du.edu::62972e0e-092a-4417-ad1d-f8624b61017c" providerId="AD" clId="Web-{406041BB-46FC-FE26-DCA2-CDE79D94106B}" dt="2018-10-22T19:10:15.495" v="16" actId="20577"/>
          <ac:spMkLst>
            <pc:docMk/>
            <pc:sldMk cId="2377618160" sldId="263"/>
            <ac:spMk id="2" creationId="{35009D5F-1CA1-42F4-BE34-F9EF4A72AA49}"/>
          </ac:spMkLst>
        </pc:spChg>
      </pc:sldChg>
      <pc:sldChg chg="delSp modSp add replId">
        <pc:chgData name="Nicolas Pares" userId="S::nicolas.pares@du.edu::62972e0e-092a-4417-ad1d-f8624b61017c" providerId="AD" clId="Web-{406041BB-46FC-FE26-DCA2-CDE79D94106B}" dt="2018-10-22T19:17:46.363" v="108" actId="20577"/>
        <pc:sldMkLst>
          <pc:docMk/>
          <pc:sldMk cId="932713009" sldId="299"/>
        </pc:sldMkLst>
        <pc:spChg chg="mod">
          <ac:chgData name="Nicolas Pares" userId="S::nicolas.pares@du.edu::62972e0e-092a-4417-ad1d-f8624b61017c" providerId="AD" clId="Web-{406041BB-46FC-FE26-DCA2-CDE79D94106B}" dt="2018-10-22T19:16:35.783" v="67" actId="20577"/>
          <ac:spMkLst>
            <pc:docMk/>
            <pc:sldMk cId="932713009" sldId="299"/>
            <ac:spMk id="2" creationId="{00000000-0000-0000-0000-000000000000}"/>
          </ac:spMkLst>
        </pc:spChg>
        <pc:spChg chg="mod">
          <ac:chgData name="Nicolas Pares" userId="S::nicolas.pares@du.edu::62972e0e-092a-4417-ad1d-f8624b61017c" providerId="AD" clId="Web-{406041BB-46FC-FE26-DCA2-CDE79D94106B}" dt="2018-10-22T19:17:46.363" v="108" actId="20577"/>
          <ac:spMkLst>
            <pc:docMk/>
            <pc:sldMk cId="932713009" sldId="299"/>
            <ac:spMk id="3" creationId="{2C98A2E3-BD10-4FC7-BDCD-0E5D449C4668}"/>
          </ac:spMkLst>
        </pc:spChg>
        <pc:spChg chg="mod">
          <ac:chgData name="Nicolas Pares" userId="S::nicolas.pares@du.edu::62972e0e-092a-4417-ad1d-f8624b61017c" providerId="AD" clId="Web-{406041BB-46FC-FE26-DCA2-CDE79D94106B}" dt="2018-10-22T19:17:35.456" v="102" actId="20577"/>
          <ac:spMkLst>
            <pc:docMk/>
            <pc:sldMk cId="932713009" sldId="299"/>
            <ac:spMk id="5" creationId="{08002033-EE26-47B8-A811-156465589AF4}"/>
          </ac:spMkLst>
        </pc:spChg>
        <pc:spChg chg="del">
          <ac:chgData name="Nicolas Pares" userId="S::nicolas.pares@du.edu::62972e0e-092a-4417-ad1d-f8624b61017c" providerId="AD" clId="Web-{406041BB-46FC-FE26-DCA2-CDE79D94106B}" dt="2018-10-22T19:17:39.816" v="105"/>
          <ac:spMkLst>
            <pc:docMk/>
            <pc:sldMk cId="932713009" sldId="299"/>
            <ac:spMk id="6" creationId="{0D65141C-5057-40EE-AAC4-5412AF45C266}"/>
          </ac:spMkLst>
        </pc:spChg>
      </pc:sldChg>
      <pc:sldChg chg="delSp modSp add replId">
        <pc:chgData name="Nicolas Pares" userId="S::nicolas.pares@du.edu::62972e0e-092a-4417-ad1d-f8624b61017c" providerId="AD" clId="Web-{406041BB-46FC-FE26-DCA2-CDE79D94106B}" dt="2018-10-22T19:18:54.176" v="160" actId="20577"/>
        <pc:sldMkLst>
          <pc:docMk/>
          <pc:sldMk cId="476374" sldId="300"/>
        </pc:sldMkLst>
        <pc:spChg chg="mod">
          <ac:chgData name="Nicolas Pares" userId="S::nicolas.pares@du.edu::62972e0e-092a-4417-ad1d-f8624b61017c" providerId="AD" clId="Web-{406041BB-46FC-FE26-DCA2-CDE79D94106B}" dt="2018-10-22T19:18:18.379" v="125" actId="20577"/>
          <ac:spMkLst>
            <pc:docMk/>
            <pc:sldMk cId="476374" sldId="300"/>
            <ac:spMk id="2" creationId="{00000000-0000-0000-0000-000000000000}"/>
          </ac:spMkLst>
        </pc:spChg>
        <pc:spChg chg="mod">
          <ac:chgData name="Nicolas Pares" userId="S::nicolas.pares@du.edu::62972e0e-092a-4417-ad1d-f8624b61017c" providerId="AD" clId="Web-{406041BB-46FC-FE26-DCA2-CDE79D94106B}" dt="2018-10-22T19:18:54.176" v="160" actId="20577"/>
          <ac:spMkLst>
            <pc:docMk/>
            <pc:sldMk cId="476374" sldId="300"/>
            <ac:spMk id="3" creationId="{2C98A2E3-BD10-4FC7-BDCD-0E5D449C4668}"/>
          </ac:spMkLst>
        </pc:spChg>
        <pc:spChg chg="del">
          <ac:chgData name="Nicolas Pares" userId="S::nicolas.pares@du.edu::62972e0e-092a-4417-ad1d-f8624b61017c" providerId="AD" clId="Web-{406041BB-46FC-FE26-DCA2-CDE79D94106B}" dt="2018-10-22T19:18:24.801" v="131"/>
          <ac:spMkLst>
            <pc:docMk/>
            <pc:sldMk cId="476374" sldId="300"/>
            <ac:spMk id="5" creationId="{08002033-EE26-47B8-A811-156465589AF4}"/>
          </ac:spMkLst>
        </pc:spChg>
      </pc:sldChg>
      <pc:sldChg chg="modSp add replId">
        <pc:chgData name="Nicolas Pares" userId="S::nicolas.pares@du.edu::62972e0e-092a-4417-ad1d-f8624b61017c" providerId="AD" clId="Web-{406041BB-46FC-FE26-DCA2-CDE79D94106B}" dt="2018-10-22T19:19:07.989" v="175" actId="20577"/>
        <pc:sldMkLst>
          <pc:docMk/>
          <pc:sldMk cId="3817741426" sldId="301"/>
        </pc:sldMkLst>
        <pc:spChg chg="mod">
          <ac:chgData name="Nicolas Pares" userId="S::nicolas.pares@du.edu::62972e0e-092a-4417-ad1d-f8624b61017c" providerId="AD" clId="Web-{406041BB-46FC-FE26-DCA2-CDE79D94106B}" dt="2018-10-22T19:19:07.989" v="175" actId="20577"/>
          <ac:spMkLst>
            <pc:docMk/>
            <pc:sldMk cId="3817741426" sldId="301"/>
            <ac:spMk id="3" creationId="{2C98A2E3-BD10-4FC7-BDCD-0E5D449C4668}"/>
          </ac:spMkLst>
        </pc:spChg>
      </pc:sldChg>
      <pc:sldChg chg="modSp add replId">
        <pc:chgData name="Nicolas Pares" userId="S::nicolas.pares@du.edu::62972e0e-092a-4417-ad1d-f8624b61017c" providerId="AD" clId="Web-{406041BB-46FC-FE26-DCA2-CDE79D94106B}" dt="2018-10-22T19:19:21.083" v="207" actId="20577"/>
        <pc:sldMkLst>
          <pc:docMk/>
          <pc:sldMk cId="346500966" sldId="302"/>
        </pc:sldMkLst>
        <pc:spChg chg="mod">
          <ac:chgData name="Nicolas Pares" userId="S::nicolas.pares@du.edu::62972e0e-092a-4417-ad1d-f8624b61017c" providerId="AD" clId="Web-{406041BB-46FC-FE26-DCA2-CDE79D94106B}" dt="2018-10-22T19:19:21.083" v="207" actId="20577"/>
          <ac:spMkLst>
            <pc:docMk/>
            <pc:sldMk cId="346500966" sldId="302"/>
            <ac:spMk id="3" creationId="{2C98A2E3-BD10-4FC7-BDCD-0E5D449C4668}"/>
          </ac:spMkLst>
        </pc:spChg>
      </pc:sldChg>
      <pc:sldChg chg="modSp add replId">
        <pc:chgData name="Nicolas Pares" userId="S::nicolas.pares@du.edu::62972e0e-092a-4417-ad1d-f8624b61017c" providerId="AD" clId="Web-{406041BB-46FC-FE26-DCA2-CDE79D94106B}" dt="2018-10-22T19:19:29.583" v="211" actId="20577"/>
        <pc:sldMkLst>
          <pc:docMk/>
          <pc:sldMk cId="137347162" sldId="303"/>
        </pc:sldMkLst>
        <pc:spChg chg="mod">
          <ac:chgData name="Nicolas Pares" userId="S::nicolas.pares@du.edu::62972e0e-092a-4417-ad1d-f8624b61017c" providerId="AD" clId="Web-{406041BB-46FC-FE26-DCA2-CDE79D94106B}" dt="2018-10-22T19:19:29.583" v="211" actId="20577"/>
          <ac:spMkLst>
            <pc:docMk/>
            <pc:sldMk cId="137347162" sldId="303"/>
            <ac:spMk id="3" creationId="{2C98A2E3-BD10-4FC7-BDCD-0E5D449C4668}"/>
          </ac:spMkLst>
        </pc:spChg>
      </pc:sldChg>
      <pc:sldChg chg="modSp add replId">
        <pc:chgData name="Nicolas Pares" userId="S::nicolas.pares@du.edu::62972e0e-092a-4417-ad1d-f8624b61017c" providerId="AD" clId="Web-{406041BB-46FC-FE26-DCA2-CDE79D94106B}" dt="2018-10-22T19:19:53.912" v="256" actId="20577"/>
        <pc:sldMkLst>
          <pc:docMk/>
          <pc:sldMk cId="1412015826" sldId="304"/>
        </pc:sldMkLst>
        <pc:spChg chg="mod">
          <ac:chgData name="Nicolas Pares" userId="S::nicolas.pares@du.edu::62972e0e-092a-4417-ad1d-f8624b61017c" providerId="AD" clId="Web-{406041BB-46FC-FE26-DCA2-CDE79D94106B}" dt="2018-10-22T19:19:45.162" v="233" actId="20577"/>
          <ac:spMkLst>
            <pc:docMk/>
            <pc:sldMk cId="1412015826" sldId="304"/>
            <ac:spMk id="2" creationId="{00000000-0000-0000-0000-000000000000}"/>
          </ac:spMkLst>
        </pc:spChg>
        <pc:spChg chg="mod">
          <ac:chgData name="Nicolas Pares" userId="S::nicolas.pares@du.edu::62972e0e-092a-4417-ad1d-f8624b61017c" providerId="AD" clId="Web-{406041BB-46FC-FE26-DCA2-CDE79D94106B}" dt="2018-10-22T19:19:53.912" v="256" actId="20577"/>
          <ac:spMkLst>
            <pc:docMk/>
            <pc:sldMk cId="1412015826" sldId="304"/>
            <ac:spMk id="3" creationId="{2C98A2E3-BD10-4FC7-BDCD-0E5D449C4668}"/>
          </ac:spMkLst>
        </pc:spChg>
      </pc:sldChg>
      <pc:sldChg chg="modSp add replId">
        <pc:chgData name="Nicolas Pares" userId="S::nicolas.pares@du.edu::62972e0e-092a-4417-ad1d-f8624b61017c" providerId="AD" clId="Web-{406041BB-46FC-FE26-DCA2-CDE79D94106B}" dt="2018-10-22T19:22:42.634" v="548" actId="20577"/>
        <pc:sldMkLst>
          <pc:docMk/>
          <pc:sldMk cId="3207735509" sldId="305"/>
        </pc:sldMkLst>
        <pc:spChg chg="mod">
          <ac:chgData name="Nicolas Pares" userId="S::nicolas.pares@du.edu::62972e0e-092a-4417-ad1d-f8624b61017c" providerId="AD" clId="Web-{406041BB-46FC-FE26-DCA2-CDE79D94106B}" dt="2018-10-22T19:21:03.148" v="298" actId="20577"/>
          <ac:spMkLst>
            <pc:docMk/>
            <pc:sldMk cId="3207735509" sldId="305"/>
            <ac:spMk id="2" creationId="{00000000-0000-0000-0000-000000000000}"/>
          </ac:spMkLst>
        </pc:spChg>
        <pc:spChg chg="mod">
          <ac:chgData name="Nicolas Pares" userId="S::nicolas.pares@du.edu::62972e0e-092a-4417-ad1d-f8624b61017c" providerId="AD" clId="Web-{406041BB-46FC-FE26-DCA2-CDE79D94106B}" dt="2018-10-22T19:22:42.634" v="548" actId="20577"/>
          <ac:spMkLst>
            <pc:docMk/>
            <pc:sldMk cId="3207735509" sldId="305"/>
            <ac:spMk id="3" creationId="{2C98A2E3-BD10-4FC7-BDCD-0E5D449C4668}"/>
          </ac:spMkLst>
        </pc:spChg>
      </pc:sldChg>
    </pc:docChg>
  </pc:docChgLst>
  <pc:docChgLst>
    <pc:chgData name="Jenelys Cox" userId="S::jennifer.cox@du.edu::8de901f5-fdb0-450e-bcc3-3d91fdbd6d2a" providerId="AD" clId="Web-{8D2C4FCF-90CF-8661-49D0-1EE16D13B09F}"/>
    <pc:docChg chg="modSld">
      <pc:chgData name="Jenelys Cox" userId="S::jennifer.cox@du.edu::8de901f5-fdb0-450e-bcc3-3d91fdbd6d2a" providerId="AD" clId="Web-{8D2C4FCF-90CF-8661-49D0-1EE16D13B09F}" dt="2019-04-04T16:48:37.950" v="755" actId="20577"/>
      <pc:docMkLst>
        <pc:docMk/>
      </pc:docMkLst>
      <pc:sldChg chg="modSp">
        <pc:chgData name="Jenelys Cox" userId="S::jennifer.cox@du.edu::8de901f5-fdb0-450e-bcc3-3d91fdbd6d2a" providerId="AD" clId="Web-{8D2C4FCF-90CF-8661-49D0-1EE16D13B09F}" dt="2019-04-04T16:48:37.950" v="754" actId="20577"/>
        <pc:sldMkLst>
          <pc:docMk/>
          <pc:sldMk cId="117129894" sldId="311"/>
        </pc:sldMkLst>
        <pc:spChg chg="mod">
          <ac:chgData name="Jenelys Cox" userId="S::jennifer.cox@du.edu::8de901f5-fdb0-450e-bcc3-3d91fdbd6d2a" providerId="AD" clId="Web-{8D2C4FCF-90CF-8661-49D0-1EE16D13B09F}" dt="2019-04-04T16:48:37.950" v="754" actId="20577"/>
          <ac:spMkLst>
            <pc:docMk/>
            <pc:sldMk cId="117129894" sldId="311"/>
            <ac:spMk id="3" creationId="{80531374-AE1A-4AC5-BE5F-2C16CF2635CF}"/>
          </ac:spMkLst>
        </pc:spChg>
      </pc:sldChg>
      <pc:sldChg chg="modSp">
        <pc:chgData name="Jenelys Cox" userId="S::jennifer.cox@du.edu::8de901f5-fdb0-450e-bcc3-3d91fdbd6d2a" providerId="AD" clId="Web-{8D2C4FCF-90CF-8661-49D0-1EE16D13B09F}" dt="2019-04-04T16:26:26.848" v="437" actId="20577"/>
        <pc:sldMkLst>
          <pc:docMk/>
          <pc:sldMk cId="70144167" sldId="312"/>
        </pc:sldMkLst>
        <pc:spChg chg="mod">
          <ac:chgData name="Jenelys Cox" userId="S::jennifer.cox@du.edu::8de901f5-fdb0-450e-bcc3-3d91fdbd6d2a" providerId="AD" clId="Web-{8D2C4FCF-90CF-8661-49D0-1EE16D13B09F}" dt="2019-04-04T16:26:26.848" v="437" actId="20577"/>
          <ac:spMkLst>
            <pc:docMk/>
            <pc:sldMk cId="70144167" sldId="312"/>
            <ac:spMk id="3" creationId="{229F0BFB-AE59-40E5-8A53-DBA84BB83F64}"/>
          </ac:spMkLst>
        </pc:spChg>
        <pc:picChg chg="mod">
          <ac:chgData name="Jenelys Cox" userId="S::jennifer.cox@du.edu::8de901f5-fdb0-450e-bcc3-3d91fdbd6d2a" providerId="AD" clId="Web-{8D2C4FCF-90CF-8661-49D0-1EE16D13B09F}" dt="2019-04-04T16:20:10.768" v="357" actId="14100"/>
          <ac:picMkLst>
            <pc:docMk/>
            <pc:sldMk cId="70144167" sldId="312"/>
            <ac:picMk id="5" creationId="{4CE16CA2-B643-418E-85F9-E4B28134033C}"/>
          </ac:picMkLst>
        </pc:picChg>
      </pc:sldChg>
      <pc:sldChg chg="modSp">
        <pc:chgData name="Jenelys Cox" userId="S::jennifer.cox@du.edu::8de901f5-fdb0-450e-bcc3-3d91fdbd6d2a" providerId="AD" clId="Web-{8D2C4FCF-90CF-8661-49D0-1EE16D13B09F}" dt="2019-04-04T16:28:07.442" v="506" actId="14100"/>
        <pc:sldMkLst>
          <pc:docMk/>
          <pc:sldMk cId="276383276" sldId="313"/>
        </pc:sldMkLst>
        <pc:spChg chg="mod">
          <ac:chgData name="Jenelys Cox" userId="S::jennifer.cox@du.edu::8de901f5-fdb0-450e-bcc3-3d91fdbd6d2a" providerId="AD" clId="Web-{8D2C4FCF-90CF-8661-49D0-1EE16D13B09F}" dt="2019-04-04T16:17:11.141" v="310" actId="20577"/>
          <ac:spMkLst>
            <pc:docMk/>
            <pc:sldMk cId="276383276" sldId="313"/>
            <ac:spMk id="2" creationId="{D2A32DD0-9426-4604-B213-B7CAC13F915D}"/>
          </ac:spMkLst>
        </pc:spChg>
        <pc:spChg chg="mod">
          <ac:chgData name="Jenelys Cox" userId="S::jennifer.cox@du.edu::8de901f5-fdb0-450e-bcc3-3d91fdbd6d2a" providerId="AD" clId="Web-{8D2C4FCF-90CF-8661-49D0-1EE16D13B09F}" dt="2019-04-04T16:28:07.442" v="506" actId="14100"/>
          <ac:spMkLst>
            <pc:docMk/>
            <pc:sldMk cId="276383276" sldId="313"/>
            <ac:spMk id="3" creationId="{5CE86B7F-A4C2-459A-895B-2D84B98D00EF}"/>
          </ac:spMkLst>
        </pc:spChg>
      </pc:sldChg>
      <pc:sldChg chg="modSp">
        <pc:chgData name="Jenelys Cox" userId="S::jennifer.cox@du.edu::8de901f5-fdb0-450e-bcc3-3d91fdbd6d2a" providerId="AD" clId="Web-{8D2C4FCF-90CF-8661-49D0-1EE16D13B09F}" dt="2019-04-04T16:31:14.412" v="743" actId="20577"/>
        <pc:sldMkLst>
          <pc:docMk/>
          <pc:sldMk cId="2354086620" sldId="315"/>
        </pc:sldMkLst>
        <pc:spChg chg="mod">
          <ac:chgData name="Jenelys Cox" userId="S::jennifer.cox@du.edu::8de901f5-fdb0-450e-bcc3-3d91fdbd6d2a" providerId="AD" clId="Web-{8D2C4FCF-90CF-8661-49D0-1EE16D13B09F}" dt="2019-04-04T16:31:14.412" v="743" actId="20577"/>
          <ac:spMkLst>
            <pc:docMk/>
            <pc:sldMk cId="2354086620" sldId="315"/>
            <ac:spMk id="3" creationId="{43C2906E-E27F-49AD-AB33-E61295A35362}"/>
          </ac:spMkLst>
        </pc:spChg>
      </pc:sldChg>
    </pc:docChg>
  </pc:docChgLst>
  <pc:docChgLst>
    <pc:chgData name="Jenelys Cox" userId="S::jennifer.cox@du.edu::8de901f5-fdb0-450e-bcc3-3d91fdbd6d2a" providerId="AD" clId="Web-{7B984F05-C906-3863-6BCA-52AA99ECA0EA}"/>
    <pc:docChg chg="modSld">
      <pc:chgData name="Jenelys Cox" userId="S::jennifer.cox@du.edu::8de901f5-fdb0-450e-bcc3-3d91fdbd6d2a" providerId="AD" clId="Web-{7B984F05-C906-3863-6BCA-52AA99ECA0EA}" dt="2019-04-08T17:05:17.016" v="73" actId="20577"/>
      <pc:docMkLst>
        <pc:docMk/>
      </pc:docMkLst>
      <pc:sldChg chg="modSp">
        <pc:chgData name="Jenelys Cox" userId="S::jennifer.cox@du.edu::8de901f5-fdb0-450e-bcc3-3d91fdbd6d2a" providerId="AD" clId="Web-{7B984F05-C906-3863-6BCA-52AA99ECA0EA}" dt="2019-04-08T17:05:17.016" v="72" actId="20577"/>
        <pc:sldMkLst>
          <pc:docMk/>
          <pc:sldMk cId="1822394029" sldId="308"/>
        </pc:sldMkLst>
        <pc:spChg chg="mod">
          <ac:chgData name="Jenelys Cox" userId="S::jennifer.cox@du.edu::8de901f5-fdb0-450e-bcc3-3d91fdbd6d2a" providerId="AD" clId="Web-{7B984F05-C906-3863-6BCA-52AA99ECA0EA}" dt="2019-04-08T17:05:17.016" v="72" actId="20577"/>
          <ac:spMkLst>
            <pc:docMk/>
            <pc:sldMk cId="1822394029" sldId="308"/>
            <ac:spMk id="7" creationId="{9A178FD1-8EF3-4663-8F5D-09AF38BC437B}"/>
          </ac:spMkLst>
        </pc:spChg>
      </pc:sldChg>
    </pc:docChg>
  </pc:docChgLst>
  <pc:docChgLst>
    <pc:chgData name="Nicolas Pares" userId="S::nicolas.pares@du.edu::62972e0e-092a-4417-ad1d-f8624b61017c" providerId="AD" clId="Web-{D3A2C99A-E2E1-DF79-1B01-2C582FE1A43E}"/>
    <pc:docChg chg="modSld">
      <pc:chgData name="Nicolas Pares" userId="S::nicolas.pares@du.edu::62972e0e-092a-4417-ad1d-f8624b61017c" providerId="AD" clId="Web-{D3A2C99A-E2E1-DF79-1B01-2C582FE1A43E}" dt="2019-04-09T16:54:19.924" v="5" actId="20577"/>
      <pc:docMkLst>
        <pc:docMk/>
      </pc:docMkLst>
      <pc:sldChg chg="modSp">
        <pc:chgData name="Nicolas Pares" userId="S::nicolas.pares@du.edu::62972e0e-092a-4417-ad1d-f8624b61017c" providerId="AD" clId="Web-{D3A2C99A-E2E1-DF79-1B01-2C582FE1A43E}" dt="2019-04-09T16:54:19.924" v="4" actId="20577"/>
        <pc:sldMkLst>
          <pc:docMk/>
          <pc:sldMk cId="1822394029" sldId="308"/>
        </pc:sldMkLst>
        <pc:spChg chg="mod">
          <ac:chgData name="Nicolas Pares" userId="S::nicolas.pares@du.edu::62972e0e-092a-4417-ad1d-f8624b61017c" providerId="AD" clId="Web-{D3A2C99A-E2E1-DF79-1B01-2C582FE1A43E}" dt="2019-04-09T16:54:19.924" v="4" actId="20577"/>
          <ac:spMkLst>
            <pc:docMk/>
            <pc:sldMk cId="1822394029" sldId="308"/>
            <ac:spMk id="7" creationId="{9A178FD1-8EF3-4663-8F5D-09AF38BC437B}"/>
          </ac:spMkLst>
        </pc:spChg>
      </pc:sldChg>
    </pc:docChg>
  </pc:docChgLst>
  <pc:docChgLst>
    <pc:chgData name="Jenelys Cox" userId="S::jennifer.cox@du.edu::8de901f5-fdb0-450e-bcc3-3d91fdbd6d2a" providerId="AD" clId="Web-{58301BAF-CD2D-7E8B-FCF1-9FCF3C0CAFA4}"/>
    <pc:docChg chg="addSld delSld modSld">
      <pc:chgData name="Jenelys Cox" userId="S::jennifer.cox@du.edu::8de901f5-fdb0-450e-bcc3-3d91fdbd6d2a" providerId="AD" clId="Web-{58301BAF-CD2D-7E8B-FCF1-9FCF3C0CAFA4}" dt="2019-01-11T18:41:26.680" v="214" actId="20577"/>
      <pc:docMkLst>
        <pc:docMk/>
      </pc:docMkLst>
      <pc:sldChg chg="addSp delSp modSp">
        <pc:chgData name="Jenelys Cox" userId="S::jennifer.cox@du.edu::8de901f5-fdb0-450e-bcc3-3d91fdbd6d2a" providerId="AD" clId="Web-{58301BAF-CD2D-7E8B-FCF1-9FCF3C0CAFA4}" dt="2019-01-11T18:28:54.751" v="158" actId="14100"/>
        <pc:sldMkLst>
          <pc:docMk/>
          <pc:sldMk cId="3689592236" sldId="259"/>
        </pc:sldMkLst>
        <pc:spChg chg="mod">
          <ac:chgData name="Jenelys Cox" userId="S::jennifer.cox@du.edu::8de901f5-fdb0-450e-bcc3-3d91fdbd6d2a" providerId="AD" clId="Web-{58301BAF-CD2D-7E8B-FCF1-9FCF3C0CAFA4}" dt="2019-01-11T18:20:52.278" v="60" actId="20577"/>
          <ac:spMkLst>
            <pc:docMk/>
            <pc:sldMk cId="3689592236" sldId="259"/>
            <ac:spMk id="3" creationId="{39440310-A906-4F0B-8B9E-9EC3FCDC3447}"/>
          </ac:spMkLst>
        </pc:spChg>
        <pc:spChg chg="del">
          <ac:chgData name="Jenelys Cox" userId="S::jennifer.cox@du.edu::8de901f5-fdb0-450e-bcc3-3d91fdbd6d2a" providerId="AD" clId="Web-{58301BAF-CD2D-7E8B-FCF1-9FCF3C0CAFA4}" dt="2019-01-11T18:28:11.470" v="152"/>
          <ac:spMkLst>
            <pc:docMk/>
            <pc:sldMk cId="3689592236" sldId="259"/>
            <ac:spMk id="4" creationId="{D6ADBB6D-3FD7-47CD-BBCB-3082D177D6CC}"/>
          </ac:spMkLst>
        </pc:spChg>
        <pc:spChg chg="mod">
          <ac:chgData name="Jenelys Cox" userId="S::jennifer.cox@du.edu::8de901f5-fdb0-450e-bcc3-3d91fdbd6d2a" providerId="AD" clId="Web-{58301BAF-CD2D-7E8B-FCF1-9FCF3C0CAFA4}" dt="2019-01-11T18:28:45.282" v="157" actId="14100"/>
          <ac:spMkLst>
            <pc:docMk/>
            <pc:sldMk cId="3689592236" sldId="259"/>
            <ac:spMk id="5" creationId="{C5CBC094-4C82-4E1C-9778-37127B01FD12}"/>
          </ac:spMkLst>
        </pc:spChg>
        <pc:spChg chg="mod">
          <ac:chgData name="Jenelys Cox" userId="S::jennifer.cox@du.edu::8de901f5-fdb0-450e-bcc3-3d91fdbd6d2a" providerId="AD" clId="Web-{58301BAF-CD2D-7E8B-FCF1-9FCF3C0CAFA4}" dt="2019-01-11T18:28:54.751" v="158" actId="14100"/>
          <ac:spMkLst>
            <pc:docMk/>
            <pc:sldMk cId="3689592236" sldId="259"/>
            <ac:spMk id="6" creationId="{C6F00CCA-C6B2-4EAF-A167-5479176C7113}"/>
          </ac:spMkLst>
        </pc:spChg>
        <pc:spChg chg="del">
          <ac:chgData name="Jenelys Cox" userId="S::jennifer.cox@du.edu::8de901f5-fdb0-450e-bcc3-3d91fdbd6d2a" providerId="AD" clId="Web-{58301BAF-CD2D-7E8B-FCF1-9FCF3C0CAFA4}" dt="2019-01-11T18:28:04.735" v="151"/>
          <ac:spMkLst>
            <pc:docMk/>
            <pc:sldMk cId="3689592236" sldId="259"/>
            <ac:spMk id="8" creationId="{7665654E-B720-47EB-8632-FCEDF9CF8B95}"/>
          </ac:spMkLst>
        </pc:spChg>
        <pc:spChg chg="add del mod">
          <ac:chgData name="Jenelys Cox" userId="S::jennifer.cox@du.edu::8de901f5-fdb0-450e-bcc3-3d91fdbd6d2a" providerId="AD" clId="Web-{58301BAF-CD2D-7E8B-FCF1-9FCF3C0CAFA4}" dt="2019-01-11T18:28:17.970" v="153"/>
          <ac:spMkLst>
            <pc:docMk/>
            <pc:sldMk cId="3689592236" sldId="259"/>
            <ac:spMk id="10" creationId="{7B283E88-45F6-4BA9-942A-BD02ECA35EF1}"/>
          </ac:spMkLst>
        </pc:spChg>
        <pc:picChg chg="mod">
          <ac:chgData name="Jenelys Cox" userId="S::jennifer.cox@du.edu::8de901f5-fdb0-450e-bcc3-3d91fdbd6d2a" providerId="AD" clId="Web-{58301BAF-CD2D-7E8B-FCF1-9FCF3C0CAFA4}" dt="2019-01-11T18:28:41.189" v="156" actId="14100"/>
          <ac:picMkLst>
            <pc:docMk/>
            <pc:sldMk cId="3689592236" sldId="259"/>
            <ac:picMk id="7" creationId="{1E7913D2-F83F-42BC-913A-3B7D8B867ACE}"/>
          </ac:picMkLst>
        </pc:picChg>
      </pc:sldChg>
      <pc:sldChg chg="del">
        <pc:chgData name="Jenelys Cox" userId="S::jennifer.cox@du.edu::8de901f5-fdb0-450e-bcc3-3d91fdbd6d2a" providerId="AD" clId="Web-{58301BAF-CD2D-7E8B-FCF1-9FCF3C0CAFA4}" dt="2019-01-11T18:38:04.725" v="199"/>
        <pc:sldMkLst>
          <pc:docMk/>
          <pc:sldMk cId="965303549" sldId="274"/>
        </pc:sldMkLst>
      </pc:sldChg>
      <pc:sldChg chg="del">
        <pc:chgData name="Jenelys Cox" userId="S::jennifer.cox@du.edu::8de901f5-fdb0-450e-bcc3-3d91fdbd6d2a" providerId="AD" clId="Web-{58301BAF-CD2D-7E8B-FCF1-9FCF3C0CAFA4}" dt="2019-01-11T17:57:12.623" v="2"/>
        <pc:sldMkLst>
          <pc:docMk/>
          <pc:sldMk cId="2491524203" sldId="276"/>
        </pc:sldMkLst>
      </pc:sldChg>
      <pc:sldChg chg="modSp">
        <pc:chgData name="Jenelys Cox" userId="S::jennifer.cox@du.edu::8de901f5-fdb0-450e-bcc3-3d91fdbd6d2a" providerId="AD" clId="Web-{58301BAF-CD2D-7E8B-FCF1-9FCF3C0CAFA4}" dt="2019-01-11T18:11:55.523" v="39" actId="20577"/>
        <pc:sldMkLst>
          <pc:docMk/>
          <pc:sldMk cId="1151570920" sldId="277"/>
        </pc:sldMkLst>
        <pc:spChg chg="mod">
          <ac:chgData name="Jenelys Cox" userId="S::jennifer.cox@du.edu::8de901f5-fdb0-450e-bcc3-3d91fdbd6d2a" providerId="AD" clId="Web-{58301BAF-CD2D-7E8B-FCF1-9FCF3C0CAFA4}" dt="2019-01-11T18:11:29.054" v="32" actId="20577"/>
          <ac:spMkLst>
            <pc:docMk/>
            <pc:sldMk cId="1151570920" sldId="277"/>
            <ac:spMk id="13" creationId="{00000000-0000-0000-0000-000000000000}"/>
          </ac:spMkLst>
        </pc:spChg>
        <pc:spChg chg="mod">
          <ac:chgData name="Jenelys Cox" userId="S::jennifer.cox@du.edu::8de901f5-fdb0-450e-bcc3-3d91fdbd6d2a" providerId="AD" clId="Web-{58301BAF-CD2D-7E8B-FCF1-9FCF3C0CAFA4}" dt="2019-01-11T18:11:55.523" v="39" actId="20577"/>
          <ac:spMkLst>
            <pc:docMk/>
            <pc:sldMk cId="1151570920" sldId="277"/>
            <ac:spMk id="14" creationId="{00000000-0000-0000-0000-000000000000}"/>
          </ac:spMkLst>
        </pc:spChg>
      </pc:sldChg>
      <pc:sldChg chg="del">
        <pc:chgData name="Jenelys Cox" userId="S::jennifer.cox@du.edu::8de901f5-fdb0-450e-bcc3-3d91fdbd6d2a" providerId="AD" clId="Web-{58301BAF-CD2D-7E8B-FCF1-9FCF3C0CAFA4}" dt="2019-01-11T17:57:12.623" v="0"/>
        <pc:sldMkLst>
          <pc:docMk/>
          <pc:sldMk cId="3086367490" sldId="278"/>
        </pc:sldMkLst>
      </pc:sldChg>
      <pc:sldChg chg="modSp">
        <pc:chgData name="Jenelys Cox" userId="S::jennifer.cox@du.edu::8de901f5-fdb0-450e-bcc3-3d91fdbd6d2a" providerId="AD" clId="Web-{58301BAF-CD2D-7E8B-FCF1-9FCF3C0CAFA4}" dt="2019-01-11T18:09:43.849" v="11" actId="20577"/>
        <pc:sldMkLst>
          <pc:docMk/>
          <pc:sldMk cId="1056952562" sldId="280"/>
        </pc:sldMkLst>
        <pc:spChg chg="mod">
          <ac:chgData name="Jenelys Cox" userId="S::jennifer.cox@du.edu::8de901f5-fdb0-450e-bcc3-3d91fdbd6d2a" providerId="AD" clId="Web-{58301BAF-CD2D-7E8B-FCF1-9FCF3C0CAFA4}" dt="2019-01-11T18:09:43.849" v="11" actId="20577"/>
          <ac:spMkLst>
            <pc:docMk/>
            <pc:sldMk cId="1056952562" sldId="280"/>
            <ac:spMk id="14" creationId="{00000000-0000-0000-0000-000000000000}"/>
          </ac:spMkLst>
        </pc:spChg>
      </pc:sldChg>
      <pc:sldChg chg="del">
        <pc:chgData name="Jenelys Cox" userId="S::jennifer.cox@du.edu::8de901f5-fdb0-450e-bcc3-3d91fdbd6d2a" providerId="AD" clId="Web-{58301BAF-CD2D-7E8B-FCF1-9FCF3C0CAFA4}" dt="2019-01-11T18:35:22.599" v="195"/>
        <pc:sldMkLst>
          <pc:docMk/>
          <pc:sldMk cId="1954971182" sldId="282"/>
        </pc:sldMkLst>
      </pc:sldChg>
      <pc:sldChg chg="del">
        <pc:chgData name="Jenelys Cox" userId="S::jennifer.cox@du.edu::8de901f5-fdb0-450e-bcc3-3d91fdbd6d2a" providerId="AD" clId="Web-{58301BAF-CD2D-7E8B-FCF1-9FCF3C0CAFA4}" dt="2019-01-11T17:57:17.061" v="4"/>
        <pc:sldMkLst>
          <pc:docMk/>
          <pc:sldMk cId="2814594931" sldId="283"/>
        </pc:sldMkLst>
      </pc:sldChg>
      <pc:sldChg chg="del">
        <pc:chgData name="Jenelys Cox" userId="S::jennifer.cox@du.edu::8de901f5-fdb0-450e-bcc3-3d91fdbd6d2a" providerId="AD" clId="Web-{58301BAF-CD2D-7E8B-FCF1-9FCF3C0CAFA4}" dt="2019-01-11T17:57:12.623" v="3"/>
        <pc:sldMkLst>
          <pc:docMk/>
          <pc:sldMk cId="2487024991" sldId="285"/>
        </pc:sldMkLst>
      </pc:sldChg>
      <pc:sldChg chg="del">
        <pc:chgData name="Jenelys Cox" userId="S::jennifer.cox@du.edu::8de901f5-fdb0-450e-bcc3-3d91fdbd6d2a" providerId="AD" clId="Web-{58301BAF-CD2D-7E8B-FCF1-9FCF3C0CAFA4}" dt="2019-01-11T18:35:22.599" v="194"/>
        <pc:sldMkLst>
          <pc:docMk/>
          <pc:sldMk cId="4009762166" sldId="286"/>
        </pc:sldMkLst>
      </pc:sldChg>
      <pc:sldChg chg="del">
        <pc:chgData name="Jenelys Cox" userId="S::jennifer.cox@du.edu::8de901f5-fdb0-450e-bcc3-3d91fdbd6d2a" providerId="AD" clId="Web-{58301BAF-CD2D-7E8B-FCF1-9FCF3C0CAFA4}" dt="2019-01-11T17:57:12.623" v="1"/>
        <pc:sldMkLst>
          <pc:docMk/>
          <pc:sldMk cId="3738149512" sldId="291"/>
        </pc:sldMkLst>
      </pc:sldChg>
      <pc:sldChg chg="del">
        <pc:chgData name="Jenelys Cox" userId="S::jennifer.cox@du.edu::8de901f5-fdb0-450e-bcc3-3d91fdbd6d2a" providerId="AD" clId="Web-{58301BAF-CD2D-7E8B-FCF1-9FCF3C0CAFA4}" dt="2019-01-11T18:38:04.725" v="198"/>
        <pc:sldMkLst>
          <pc:docMk/>
          <pc:sldMk cId="3484165741" sldId="292"/>
        </pc:sldMkLst>
      </pc:sldChg>
      <pc:sldChg chg="del">
        <pc:chgData name="Jenelys Cox" userId="S::jennifer.cox@du.edu::8de901f5-fdb0-450e-bcc3-3d91fdbd6d2a" providerId="AD" clId="Web-{58301BAF-CD2D-7E8B-FCF1-9FCF3C0CAFA4}" dt="2019-01-11T18:38:04.725" v="197"/>
        <pc:sldMkLst>
          <pc:docMk/>
          <pc:sldMk cId="2134065960" sldId="293"/>
        </pc:sldMkLst>
      </pc:sldChg>
      <pc:sldChg chg="del">
        <pc:chgData name="Jenelys Cox" userId="S::jennifer.cox@du.edu::8de901f5-fdb0-450e-bcc3-3d91fdbd6d2a" providerId="AD" clId="Web-{58301BAF-CD2D-7E8B-FCF1-9FCF3C0CAFA4}" dt="2019-01-11T18:38:14.460" v="204"/>
        <pc:sldMkLst>
          <pc:docMk/>
          <pc:sldMk cId="297297910" sldId="294"/>
        </pc:sldMkLst>
      </pc:sldChg>
      <pc:sldChg chg="del">
        <pc:chgData name="Jenelys Cox" userId="S::jennifer.cox@du.edu::8de901f5-fdb0-450e-bcc3-3d91fdbd6d2a" providerId="AD" clId="Web-{58301BAF-CD2D-7E8B-FCF1-9FCF3C0CAFA4}" dt="2019-01-11T18:38:04.725" v="196"/>
        <pc:sldMkLst>
          <pc:docMk/>
          <pc:sldMk cId="1607701042" sldId="295"/>
        </pc:sldMkLst>
      </pc:sldChg>
      <pc:sldChg chg="del">
        <pc:chgData name="Jenelys Cox" userId="S::jennifer.cox@du.edu::8de901f5-fdb0-450e-bcc3-3d91fdbd6d2a" providerId="AD" clId="Web-{58301BAF-CD2D-7E8B-FCF1-9FCF3C0CAFA4}" dt="2019-01-11T18:38:14.460" v="203"/>
        <pc:sldMkLst>
          <pc:docMk/>
          <pc:sldMk cId="932713009" sldId="299"/>
        </pc:sldMkLst>
      </pc:sldChg>
      <pc:sldChg chg="del">
        <pc:chgData name="Jenelys Cox" userId="S::jennifer.cox@du.edu::8de901f5-fdb0-450e-bcc3-3d91fdbd6d2a" providerId="AD" clId="Web-{58301BAF-CD2D-7E8B-FCF1-9FCF3C0CAFA4}" dt="2019-01-11T18:38:14.460" v="201"/>
        <pc:sldMkLst>
          <pc:docMk/>
          <pc:sldMk cId="476374" sldId="300"/>
        </pc:sldMkLst>
      </pc:sldChg>
      <pc:sldChg chg="del">
        <pc:chgData name="Jenelys Cox" userId="S::jennifer.cox@du.edu::8de901f5-fdb0-450e-bcc3-3d91fdbd6d2a" providerId="AD" clId="Web-{58301BAF-CD2D-7E8B-FCF1-9FCF3C0CAFA4}" dt="2019-01-11T18:38:14.460" v="202"/>
        <pc:sldMkLst>
          <pc:docMk/>
          <pc:sldMk cId="3817741426" sldId="301"/>
        </pc:sldMkLst>
      </pc:sldChg>
      <pc:sldChg chg="del">
        <pc:chgData name="Jenelys Cox" userId="S::jennifer.cox@du.edu::8de901f5-fdb0-450e-bcc3-3d91fdbd6d2a" providerId="AD" clId="Web-{58301BAF-CD2D-7E8B-FCF1-9FCF3C0CAFA4}" dt="2019-01-11T18:38:14.460" v="200"/>
        <pc:sldMkLst>
          <pc:docMk/>
          <pc:sldMk cId="346500966" sldId="302"/>
        </pc:sldMkLst>
      </pc:sldChg>
      <pc:sldChg chg="del">
        <pc:chgData name="Jenelys Cox" userId="S::jennifer.cox@du.edu::8de901f5-fdb0-450e-bcc3-3d91fdbd6d2a" providerId="AD" clId="Web-{58301BAF-CD2D-7E8B-FCF1-9FCF3C0CAFA4}" dt="2019-01-11T18:38:22.335" v="205"/>
        <pc:sldMkLst>
          <pc:docMk/>
          <pc:sldMk cId="137347162" sldId="303"/>
        </pc:sldMkLst>
      </pc:sldChg>
      <pc:sldChg chg="modSp">
        <pc:chgData name="Jenelys Cox" userId="S::jennifer.cox@du.edu::8de901f5-fdb0-450e-bcc3-3d91fdbd6d2a" providerId="AD" clId="Web-{58301BAF-CD2D-7E8B-FCF1-9FCF3C0CAFA4}" dt="2019-01-11T18:41:26.680" v="213" actId="20577"/>
        <pc:sldMkLst>
          <pc:docMk/>
          <pc:sldMk cId="1412015826" sldId="304"/>
        </pc:sldMkLst>
        <pc:spChg chg="mod">
          <ac:chgData name="Jenelys Cox" userId="S::jennifer.cox@du.edu::8de901f5-fdb0-450e-bcc3-3d91fdbd6d2a" providerId="AD" clId="Web-{58301BAF-CD2D-7E8B-FCF1-9FCF3C0CAFA4}" dt="2019-01-11T18:41:26.680" v="213" actId="20577"/>
          <ac:spMkLst>
            <pc:docMk/>
            <pc:sldMk cId="1412015826" sldId="304"/>
            <ac:spMk id="3" creationId="{2C98A2E3-BD10-4FC7-BDCD-0E5D449C4668}"/>
          </ac:spMkLst>
        </pc:spChg>
      </pc:sldChg>
      <pc:sldChg chg="del">
        <pc:chgData name="Jenelys Cox" userId="S::jennifer.cox@du.edu::8de901f5-fdb0-450e-bcc3-3d91fdbd6d2a" providerId="AD" clId="Web-{58301BAF-CD2D-7E8B-FCF1-9FCF3C0CAFA4}" dt="2019-01-11T18:40:11.164" v="206"/>
        <pc:sldMkLst>
          <pc:docMk/>
          <pc:sldMk cId="3207735509" sldId="305"/>
        </pc:sldMkLst>
      </pc:sldChg>
      <pc:sldChg chg="addSp delSp modSp add replId">
        <pc:chgData name="Jenelys Cox" userId="S::jennifer.cox@du.edu::8de901f5-fdb0-450e-bcc3-3d91fdbd6d2a" providerId="AD" clId="Web-{58301BAF-CD2D-7E8B-FCF1-9FCF3C0CAFA4}" dt="2019-01-11T18:32:05.331" v="192" actId="20577"/>
        <pc:sldMkLst>
          <pc:docMk/>
          <pc:sldMk cId="579961777" sldId="306"/>
        </pc:sldMkLst>
        <pc:spChg chg="del mod">
          <ac:chgData name="Jenelys Cox" userId="S::jennifer.cox@du.edu::8de901f5-fdb0-450e-bcc3-3d91fdbd6d2a" providerId="AD" clId="Web-{58301BAF-CD2D-7E8B-FCF1-9FCF3C0CAFA4}" dt="2019-01-11T18:29:09.126" v="163"/>
          <ac:spMkLst>
            <pc:docMk/>
            <pc:sldMk cId="579961777" sldId="306"/>
            <ac:spMk id="3" creationId="{39440310-A906-4F0B-8B9E-9EC3FCDC3447}"/>
          </ac:spMkLst>
        </pc:spChg>
        <pc:spChg chg="mod">
          <ac:chgData name="Jenelys Cox" userId="S::jennifer.cox@du.edu::8de901f5-fdb0-450e-bcc3-3d91fdbd6d2a" providerId="AD" clId="Web-{58301BAF-CD2D-7E8B-FCF1-9FCF3C0CAFA4}" dt="2019-01-11T18:32:05.331" v="192" actId="20577"/>
          <ac:spMkLst>
            <pc:docMk/>
            <pc:sldMk cId="579961777" sldId="306"/>
            <ac:spMk id="4" creationId="{D6ADBB6D-3FD7-47CD-BBCB-3082D177D6CC}"/>
          </ac:spMkLst>
        </pc:spChg>
        <pc:spChg chg="mod">
          <ac:chgData name="Jenelys Cox" userId="S::jennifer.cox@du.edu::8de901f5-fdb0-450e-bcc3-3d91fdbd6d2a" providerId="AD" clId="Web-{58301BAF-CD2D-7E8B-FCF1-9FCF3C0CAFA4}" dt="2019-01-11T18:29:59.533" v="174" actId="20577"/>
          <ac:spMkLst>
            <pc:docMk/>
            <pc:sldMk cId="579961777" sldId="306"/>
            <ac:spMk id="5" creationId="{C5CBC094-4C82-4E1C-9778-37127B01FD12}"/>
          </ac:spMkLst>
        </pc:spChg>
        <pc:spChg chg="del">
          <ac:chgData name="Jenelys Cox" userId="S::jennifer.cox@du.edu::8de901f5-fdb0-450e-bcc3-3d91fdbd6d2a" providerId="AD" clId="Web-{58301BAF-CD2D-7E8B-FCF1-9FCF3C0CAFA4}" dt="2019-01-11T18:29:10.767" v="164"/>
          <ac:spMkLst>
            <pc:docMk/>
            <pc:sldMk cId="579961777" sldId="306"/>
            <ac:spMk id="6" creationId="{C6F00CCA-C6B2-4EAF-A167-5479176C7113}"/>
          </ac:spMkLst>
        </pc:spChg>
        <pc:spChg chg="del">
          <ac:chgData name="Jenelys Cox" userId="S::jennifer.cox@du.edu::8de901f5-fdb0-450e-bcc3-3d91fdbd6d2a" providerId="AD" clId="Web-{58301BAF-CD2D-7E8B-FCF1-9FCF3C0CAFA4}" dt="2019-01-11T18:30:57.596" v="183"/>
          <ac:spMkLst>
            <pc:docMk/>
            <pc:sldMk cId="579961777" sldId="306"/>
            <ac:spMk id="8" creationId="{7665654E-B720-47EB-8632-FCEDF9CF8B95}"/>
          </ac:spMkLst>
        </pc:spChg>
        <pc:picChg chg="mod">
          <ac:chgData name="Jenelys Cox" userId="S::jennifer.cox@du.edu::8de901f5-fdb0-450e-bcc3-3d91fdbd6d2a" providerId="AD" clId="Web-{58301BAF-CD2D-7E8B-FCF1-9FCF3C0CAFA4}" dt="2019-01-11T18:29:52.236" v="171" actId="14100"/>
          <ac:picMkLst>
            <pc:docMk/>
            <pc:sldMk cId="579961777" sldId="306"/>
            <ac:picMk id="7" creationId="{1E7913D2-F83F-42BC-913A-3B7D8B867ACE}"/>
          </ac:picMkLst>
        </pc:picChg>
        <pc:picChg chg="add mod ord">
          <ac:chgData name="Jenelys Cox" userId="S::jennifer.cox@du.edu::8de901f5-fdb0-450e-bcc3-3d91fdbd6d2a" providerId="AD" clId="Web-{58301BAF-CD2D-7E8B-FCF1-9FCF3C0CAFA4}" dt="2019-01-11T18:31:20.081" v="187"/>
          <ac:picMkLst>
            <pc:docMk/>
            <pc:sldMk cId="579961777" sldId="306"/>
            <ac:picMk id="9" creationId="{9A13403D-FDDB-4FE9-979A-278BC7C9EC55}"/>
          </ac:picMkLst>
        </pc:picChg>
      </pc:sldChg>
    </pc:docChg>
  </pc:docChgLst>
  <pc:docChgLst>
    <pc:chgData name="Jenelys Cox" userId="S::jennifer.cox@du.edu::8de901f5-fdb0-450e-bcc3-3d91fdbd6d2a" providerId="AD" clId="Web-{6AD7CF06-99CE-913A-D17E-CE5B0BB0A771}"/>
    <pc:docChg chg="modSld">
      <pc:chgData name="Jenelys Cox" userId="S::jennifer.cox@du.edu::8de901f5-fdb0-450e-bcc3-3d91fdbd6d2a" providerId="AD" clId="Web-{6AD7CF06-99CE-913A-D17E-CE5B0BB0A771}" dt="2018-10-24T19:29:29.993" v="327" actId="20577"/>
      <pc:docMkLst>
        <pc:docMk/>
      </pc:docMkLst>
      <pc:sldChg chg="delSp modSp">
        <pc:chgData name="Jenelys Cox" userId="S::jennifer.cox@du.edu::8de901f5-fdb0-450e-bcc3-3d91fdbd6d2a" providerId="AD" clId="Web-{6AD7CF06-99CE-913A-D17E-CE5B0BB0A771}" dt="2018-10-24T19:00:57.902" v="99"/>
        <pc:sldMkLst>
          <pc:docMk/>
          <pc:sldMk cId="4046713945" sldId="262"/>
        </pc:sldMkLst>
        <pc:spChg chg="del">
          <ac:chgData name="Jenelys Cox" userId="S::jennifer.cox@du.edu::8de901f5-fdb0-450e-bcc3-3d91fdbd6d2a" providerId="AD" clId="Web-{6AD7CF06-99CE-913A-D17E-CE5B0BB0A771}" dt="2018-10-24T19:00:44.058" v="93"/>
          <ac:spMkLst>
            <pc:docMk/>
            <pc:sldMk cId="4046713945" sldId="262"/>
            <ac:spMk id="25" creationId="{7C21E64C-9787-45EF-871D-2268F4C0689F}"/>
          </ac:spMkLst>
        </pc:spChg>
        <pc:spChg chg="del">
          <ac:chgData name="Jenelys Cox" userId="S::jennifer.cox@du.edu::8de901f5-fdb0-450e-bcc3-3d91fdbd6d2a" providerId="AD" clId="Web-{6AD7CF06-99CE-913A-D17E-CE5B0BB0A771}" dt="2018-10-24T18:58:08.522" v="86"/>
          <ac:spMkLst>
            <pc:docMk/>
            <pc:sldMk cId="4046713945" sldId="262"/>
            <ac:spMk id="26" creationId="{5772E977-338A-47E3-9651-4DBF181644A1}"/>
          </ac:spMkLst>
        </pc:spChg>
        <pc:graphicFrameChg chg="mod modGraphic">
          <ac:chgData name="Jenelys Cox" userId="S::jennifer.cox@du.edu::8de901f5-fdb0-450e-bcc3-3d91fdbd6d2a" providerId="AD" clId="Web-{6AD7CF06-99CE-913A-D17E-CE5B0BB0A771}" dt="2018-10-24T19:00:57.902" v="99"/>
          <ac:graphicFrameMkLst>
            <pc:docMk/>
            <pc:sldMk cId="4046713945" sldId="262"/>
            <ac:graphicFrameMk id="3" creationId="{EC544D7B-D12E-4B24-BF47-6408C9929196}"/>
          </ac:graphicFrameMkLst>
        </pc:graphicFrameChg>
      </pc:sldChg>
      <pc:sldChg chg="modSp">
        <pc:chgData name="Jenelys Cox" userId="S::jennifer.cox@du.edu::8de901f5-fdb0-450e-bcc3-3d91fdbd6d2a" providerId="AD" clId="Web-{6AD7CF06-99CE-913A-D17E-CE5B0BB0A771}" dt="2018-10-24T18:57:55.225" v="84" actId="20577"/>
        <pc:sldMkLst>
          <pc:docMk/>
          <pc:sldMk cId="533970288" sldId="273"/>
        </pc:sldMkLst>
        <pc:spChg chg="mod">
          <ac:chgData name="Jenelys Cox" userId="S::jennifer.cox@du.edu::8de901f5-fdb0-450e-bcc3-3d91fdbd6d2a" providerId="AD" clId="Web-{6AD7CF06-99CE-913A-D17E-CE5B0BB0A771}" dt="2018-10-24T18:57:55.225" v="84" actId="20577"/>
          <ac:spMkLst>
            <pc:docMk/>
            <pc:sldMk cId="533970288" sldId="273"/>
            <ac:spMk id="4" creationId="{00000000-0000-0000-0000-000000000000}"/>
          </ac:spMkLst>
        </pc:spChg>
        <pc:spChg chg="mod">
          <ac:chgData name="Jenelys Cox" userId="S::jennifer.cox@du.edu::8de901f5-fdb0-450e-bcc3-3d91fdbd6d2a" providerId="AD" clId="Web-{6AD7CF06-99CE-913A-D17E-CE5B0BB0A771}" dt="2018-10-24T18:56:32.442" v="76" actId="20577"/>
          <ac:spMkLst>
            <pc:docMk/>
            <pc:sldMk cId="533970288" sldId="273"/>
            <ac:spMk id="6" creationId="{00000000-0000-0000-0000-000000000000}"/>
          </ac:spMkLst>
        </pc:spChg>
      </pc:sldChg>
      <pc:sldChg chg="modSp">
        <pc:chgData name="Jenelys Cox" userId="S::jennifer.cox@du.edu::8de901f5-fdb0-450e-bcc3-3d91fdbd6d2a" providerId="AD" clId="Web-{6AD7CF06-99CE-913A-D17E-CE5B0BB0A771}" dt="2018-10-24T18:44:38.813" v="26" actId="20577"/>
        <pc:sldMkLst>
          <pc:docMk/>
          <pc:sldMk cId="2491524203" sldId="276"/>
        </pc:sldMkLst>
        <pc:spChg chg="mod">
          <ac:chgData name="Jenelys Cox" userId="S::jennifer.cox@du.edu::8de901f5-fdb0-450e-bcc3-3d91fdbd6d2a" providerId="AD" clId="Web-{6AD7CF06-99CE-913A-D17E-CE5B0BB0A771}" dt="2018-10-24T18:44:38.813" v="26" actId="20577"/>
          <ac:spMkLst>
            <pc:docMk/>
            <pc:sldMk cId="2491524203" sldId="276"/>
            <ac:spMk id="3" creationId="{6A554A1E-CCB3-471B-8173-4FAA5D613C30}"/>
          </ac:spMkLst>
        </pc:spChg>
      </pc:sldChg>
      <pc:sldChg chg="modSp">
        <pc:chgData name="Jenelys Cox" userId="S::jennifer.cox@du.edu::8de901f5-fdb0-450e-bcc3-3d91fdbd6d2a" providerId="AD" clId="Web-{6AD7CF06-99CE-913A-D17E-CE5B0BB0A771}" dt="2018-10-24T19:10:07.245" v="224" actId="20577"/>
        <pc:sldMkLst>
          <pc:docMk/>
          <pc:sldMk cId="476374" sldId="300"/>
        </pc:sldMkLst>
        <pc:spChg chg="mod">
          <ac:chgData name="Jenelys Cox" userId="S::jennifer.cox@du.edu::8de901f5-fdb0-450e-bcc3-3d91fdbd6d2a" providerId="AD" clId="Web-{6AD7CF06-99CE-913A-D17E-CE5B0BB0A771}" dt="2018-10-24T19:10:07.245" v="224" actId="20577"/>
          <ac:spMkLst>
            <pc:docMk/>
            <pc:sldMk cId="476374" sldId="300"/>
            <ac:spMk id="3" creationId="{2C98A2E3-BD10-4FC7-BDCD-0E5D449C4668}"/>
          </ac:spMkLst>
        </pc:spChg>
      </pc:sldChg>
      <pc:sldChg chg="modSp">
        <pc:chgData name="Jenelys Cox" userId="S::jennifer.cox@du.edu::8de901f5-fdb0-450e-bcc3-3d91fdbd6d2a" providerId="AD" clId="Web-{6AD7CF06-99CE-913A-D17E-CE5B0BB0A771}" dt="2018-10-24T19:02:40.279" v="156" actId="20577"/>
        <pc:sldMkLst>
          <pc:docMk/>
          <pc:sldMk cId="3817741426" sldId="301"/>
        </pc:sldMkLst>
        <pc:spChg chg="mod">
          <ac:chgData name="Jenelys Cox" userId="S::jennifer.cox@du.edu::8de901f5-fdb0-450e-bcc3-3d91fdbd6d2a" providerId="AD" clId="Web-{6AD7CF06-99CE-913A-D17E-CE5B0BB0A771}" dt="2018-10-24T19:01:43.405" v="102" actId="20577"/>
          <ac:spMkLst>
            <pc:docMk/>
            <pc:sldMk cId="3817741426" sldId="301"/>
            <ac:spMk id="2" creationId="{00000000-0000-0000-0000-000000000000}"/>
          </ac:spMkLst>
        </pc:spChg>
        <pc:spChg chg="mod">
          <ac:chgData name="Jenelys Cox" userId="S::jennifer.cox@du.edu::8de901f5-fdb0-450e-bcc3-3d91fdbd6d2a" providerId="AD" clId="Web-{6AD7CF06-99CE-913A-D17E-CE5B0BB0A771}" dt="2018-10-24T19:02:40.279" v="156" actId="20577"/>
          <ac:spMkLst>
            <pc:docMk/>
            <pc:sldMk cId="3817741426" sldId="301"/>
            <ac:spMk id="3" creationId="{2C98A2E3-BD10-4FC7-BDCD-0E5D449C4668}"/>
          </ac:spMkLst>
        </pc:spChg>
      </pc:sldChg>
      <pc:sldChg chg="modSp">
        <pc:chgData name="Jenelys Cox" userId="S::jennifer.cox@du.edu::8de901f5-fdb0-450e-bcc3-3d91fdbd6d2a" providerId="AD" clId="Web-{6AD7CF06-99CE-913A-D17E-CE5B0BB0A771}" dt="2018-10-24T19:26:07.582" v="242" actId="20577"/>
        <pc:sldMkLst>
          <pc:docMk/>
          <pc:sldMk cId="346500966" sldId="302"/>
        </pc:sldMkLst>
        <pc:spChg chg="mod">
          <ac:chgData name="Jenelys Cox" userId="S::jennifer.cox@du.edu::8de901f5-fdb0-450e-bcc3-3d91fdbd6d2a" providerId="AD" clId="Web-{6AD7CF06-99CE-913A-D17E-CE5B0BB0A771}" dt="2018-10-24T19:26:07.582" v="242" actId="20577"/>
          <ac:spMkLst>
            <pc:docMk/>
            <pc:sldMk cId="346500966" sldId="302"/>
            <ac:spMk id="2" creationId="{00000000-0000-0000-0000-000000000000}"/>
          </ac:spMkLst>
        </pc:spChg>
      </pc:sldChg>
      <pc:sldChg chg="modSp">
        <pc:chgData name="Jenelys Cox" userId="S::jennifer.cox@du.edu::8de901f5-fdb0-450e-bcc3-3d91fdbd6d2a" providerId="AD" clId="Web-{6AD7CF06-99CE-913A-D17E-CE5B0BB0A771}" dt="2018-10-24T19:29:29.978" v="326" actId="20577"/>
        <pc:sldMkLst>
          <pc:docMk/>
          <pc:sldMk cId="1412015826" sldId="304"/>
        </pc:sldMkLst>
        <pc:spChg chg="mod">
          <ac:chgData name="Jenelys Cox" userId="S::jennifer.cox@du.edu::8de901f5-fdb0-450e-bcc3-3d91fdbd6d2a" providerId="AD" clId="Web-{6AD7CF06-99CE-913A-D17E-CE5B0BB0A771}" dt="2018-10-24T19:28:06.618" v="287" actId="14100"/>
          <ac:spMkLst>
            <pc:docMk/>
            <pc:sldMk cId="1412015826" sldId="304"/>
            <ac:spMk id="2" creationId="{00000000-0000-0000-0000-000000000000}"/>
          </ac:spMkLst>
        </pc:spChg>
        <pc:spChg chg="mod">
          <ac:chgData name="Jenelys Cox" userId="S::jennifer.cox@du.edu::8de901f5-fdb0-450e-bcc3-3d91fdbd6d2a" providerId="AD" clId="Web-{6AD7CF06-99CE-913A-D17E-CE5B0BB0A771}" dt="2018-10-24T19:29:29.978" v="326" actId="20577"/>
          <ac:spMkLst>
            <pc:docMk/>
            <pc:sldMk cId="1412015826" sldId="304"/>
            <ac:spMk id="3" creationId="{2C98A2E3-BD10-4FC7-BDCD-0E5D449C4668}"/>
          </ac:spMkLst>
        </pc:spChg>
      </pc:sldChg>
    </pc:docChg>
  </pc:docChgLst>
  <pc:docChgLst>
    <pc:chgData name="Nicolas Pares" userId="S::nicolas.pares@du.edu::62972e0e-092a-4417-ad1d-f8624b61017c" providerId="AD" clId="Web-{1F28C3AE-4E6E-0120-208A-5B4B24CBF048}"/>
    <pc:docChg chg="addSld modSld">
      <pc:chgData name="Nicolas Pares" userId="S::nicolas.pares@du.edu::62972e0e-092a-4417-ad1d-f8624b61017c" providerId="AD" clId="Web-{1F28C3AE-4E6E-0120-208A-5B4B24CBF048}" dt="2019-02-07T19:00:54.639" v="69" actId="20577"/>
      <pc:docMkLst>
        <pc:docMk/>
      </pc:docMkLst>
      <pc:sldChg chg="modSp new">
        <pc:chgData name="Nicolas Pares" userId="S::nicolas.pares@du.edu::62972e0e-092a-4417-ad1d-f8624b61017c" providerId="AD" clId="Web-{1F28C3AE-4E6E-0120-208A-5B4B24CBF048}" dt="2019-02-07T18:58:10.617" v="7" actId="20577"/>
        <pc:sldMkLst>
          <pc:docMk/>
          <pc:sldMk cId="70144167" sldId="312"/>
        </pc:sldMkLst>
        <pc:spChg chg="mod">
          <ac:chgData name="Nicolas Pares" userId="S::nicolas.pares@du.edu::62972e0e-092a-4417-ad1d-f8624b61017c" providerId="AD" clId="Web-{1F28C3AE-4E6E-0120-208A-5B4B24CBF048}" dt="2019-02-07T18:58:10.617" v="7" actId="20577"/>
          <ac:spMkLst>
            <pc:docMk/>
            <pc:sldMk cId="70144167" sldId="312"/>
            <ac:spMk id="2" creationId="{E5C44EA0-F241-4B4C-9FFE-91007548B132}"/>
          </ac:spMkLst>
        </pc:spChg>
      </pc:sldChg>
      <pc:sldChg chg="modSp new">
        <pc:chgData name="Nicolas Pares" userId="S::nicolas.pares@du.edu::62972e0e-092a-4417-ad1d-f8624b61017c" providerId="AD" clId="Web-{1F28C3AE-4E6E-0120-208A-5B4B24CBF048}" dt="2019-02-07T18:58:26.040" v="14" actId="20577"/>
        <pc:sldMkLst>
          <pc:docMk/>
          <pc:sldMk cId="276383276" sldId="313"/>
        </pc:sldMkLst>
        <pc:spChg chg="mod">
          <ac:chgData name="Nicolas Pares" userId="S::nicolas.pares@du.edu::62972e0e-092a-4417-ad1d-f8624b61017c" providerId="AD" clId="Web-{1F28C3AE-4E6E-0120-208A-5B4B24CBF048}" dt="2019-02-07T18:58:26.040" v="14" actId="20577"/>
          <ac:spMkLst>
            <pc:docMk/>
            <pc:sldMk cId="276383276" sldId="313"/>
            <ac:spMk id="2" creationId="{D2A32DD0-9426-4604-B213-B7CAC13F915D}"/>
          </ac:spMkLst>
        </pc:spChg>
      </pc:sldChg>
      <pc:sldChg chg="modSp new">
        <pc:chgData name="Nicolas Pares" userId="S::nicolas.pares@du.edu::62972e0e-092a-4417-ad1d-f8624b61017c" providerId="AD" clId="Web-{1F28C3AE-4E6E-0120-208A-5B4B24CBF048}" dt="2019-02-07T18:58:37.993" v="25" actId="20577"/>
        <pc:sldMkLst>
          <pc:docMk/>
          <pc:sldMk cId="2182797109" sldId="314"/>
        </pc:sldMkLst>
        <pc:spChg chg="mod">
          <ac:chgData name="Nicolas Pares" userId="S::nicolas.pares@du.edu::62972e0e-092a-4417-ad1d-f8624b61017c" providerId="AD" clId="Web-{1F28C3AE-4E6E-0120-208A-5B4B24CBF048}" dt="2019-02-07T18:58:37.993" v="25" actId="20577"/>
          <ac:spMkLst>
            <pc:docMk/>
            <pc:sldMk cId="2182797109" sldId="314"/>
            <ac:spMk id="2" creationId="{14188E75-B8D5-4168-A1B2-C3A216D42FA6}"/>
          </ac:spMkLst>
        </pc:spChg>
      </pc:sldChg>
      <pc:sldChg chg="modSp new">
        <pc:chgData name="Nicolas Pares" userId="S::nicolas.pares@du.edu::62972e0e-092a-4417-ad1d-f8624b61017c" providerId="AD" clId="Web-{1F28C3AE-4E6E-0120-208A-5B4B24CBF048}" dt="2019-02-07T19:00:53.764" v="67" actId="20577"/>
        <pc:sldMkLst>
          <pc:docMk/>
          <pc:sldMk cId="2354086620" sldId="315"/>
        </pc:sldMkLst>
        <pc:spChg chg="mod">
          <ac:chgData name="Nicolas Pares" userId="S::nicolas.pares@du.edu::62972e0e-092a-4417-ad1d-f8624b61017c" providerId="AD" clId="Web-{1F28C3AE-4E6E-0120-208A-5B4B24CBF048}" dt="2019-02-07T19:00:53.764" v="67" actId="20577"/>
          <ac:spMkLst>
            <pc:docMk/>
            <pc:sldMk cId="2354086620" sldId="315"/>
            <ac:spMk id="2" creationId="{0F9945A8-547A-4BE4-8A48-46F2BF1F5B4E}"/>
          </ac:spMkLst>
        </pc:spChg>
      </pc:sldChg>
    </pc:docChg>
  </pc:docChgLst>
  <pc:docChgLst>
    <pc:chgData name="Jenelys Cox" userId="S::jennifer.cox@du.edu::8de901f5-fdb0-450e-bcc3-3d91fdbd6d2a" providerId="AD" clId="Web-{B28BE63D-57FE-4FE2-8E07-17275CB2C80A}"/>
    <pc:docChg chg="addSld modSld">
      <pc:chgData name="Jenelys Cox" userId="S::jennifer.cox@du.edu::8de901f5-fdb0-450e-bcc3-3d91fdbd6d2a" providerId="AD" clId="Web-{B28BE63D-57FE-4FE2-8E07-17275CB2C80A}" dt="2018-10-22T17:58:08.840" v="307" actId="20577"/>
      <pc:docMkLst>
        <pc:docMk/>
      </pc:docMkLst>
      <pc:sldChg chg="addSp modSp">
        <pc:chgData name="Jenelys Cox" userId="S::jennifer.cox@du.edu::8de901f5-fdb0-450e-bcc3-3d91fdbd6d2a" providerId="AD" clId="Web-{B28BE63D-57FE-4FE2-8E07-17275CB2C80A}" dt="2018-10-22T17:50:52.226" v="298" actId="20577"/>
        <pc:sldMkLst>
          <pc:docMk/>
          <pc:sldMk cId="2491524203" sldId="276"/>
        </pc:sldMkLst>
        <pc:spChg chg="mod">
          <ac:chgData name="Jenelys Cox" userId="S::jennifer.cox@du.edu::8de901f5-fdb0-450e-bcc3-3d91fdbd6d2a" providerId="AD" clId="Web-{B28BE63D-57FE-4FE2-8E07-17275CB2C80A}" dt="2018-10-22T17:47:43.734" v="254" actId="20577"/>
          <ac:spMkLst>
            <pc:docMk/>
            <pc:sldMk cId="2491524203" sldId="276"/>
            <ac:spMk id="2" creationId="{2871908E-3D4A-4FA8-8750-799290D7801D}"/>
          </ac:spMkLst>
        </pc:spChg>
        <pc:spChg chg="mod">
          <ac:chgData name="Jenelys Cox" userId="S::jennifer.cox@du.edu::8de901f5-fdb0-450e-bcc3-3d91fdbd6d2a" providerId="AD" clId="Web-{B28BE63D-57FE-4FE2-8E07-17275CB2C80A}" dt="2018-10-22T17:50:52.226" v="298" actId="20577"/>
          <ac:spMkLst>
            <pc:docMk/>
            <pc:sldMk cId="2491524203" sldId="276"/>
            <ac:spMk id="3" creationId="{6A554A1E-CCB3-471B-8173-4FAA5D613C30}"/>
          </ac:spMkLst>
        </pc:spChg>
        <pc:picChg chg="add mod">
          <ac:chgData name="Jenelys Cox" userId="S::jennifer.cox@du.edu::8de901f5-fdb0-450e-bcc3-3d91fdbd6d2a" providerId="AD" clId="Web-{B28BE63D-57FE-4FE2-8E07-17275CB2C80A}" dt="2018-10-22T17:49:03.847" v="272" actId="1076"/>
          <ac:picMkLst>
            <pc:docMk/>
            <pc:sldMk cId="2491524203" sldId="276"/>
            <ac:picMk id="4" creationId="{9249F668-551B-435D-AE83-AB5D01367A1B}"/>
          </ac:picMkLst>
        </pc:picChg>
      </pc:sldChg>
      <pc:sldChg chg="modSp add replId">
        <pc:chgData name="Jenelys Cox" userId="S::jennifer.cox@du.edu::8de901f5-fdb0-450e-bcc3-3d91fdbd6d2a" providerId="AD" clId="Web-{B28BE63D-57FE-4FE2-8E07-17275CB2C80A}" dt="2018-10-22T17:58:08.840" v="306" actId="20577"/>
        <pc:sldMkLst>
          <pc:docMk/>
          <pc:sldMk cId="3738149512" sldId="291"/>
        </pc:sldMkLst>
        <pc:spChg chg="mod">
          <ac:chgData name="Jenelys Cox" userId="S::jennifer.cox@du.edu::8de901f5-fdb0-450e-bcc3-3d91fdbd6d2a" providerId="AD" clId="Web-{B28BE63D-57FE-4FE2-8E07-17275CB2C80A}" dt="2018-10-22T17:58:08.840" v="306" actId="20577"/>
          <ac:spMkLst>
            <pc:docMk/>
            <pc:sldMk cId="3738149512" sldId="291"/>
            <ac:spMk id="3" creationId="{6A554A1E-CCB3-471B-8173-4FAA5D613C30}"/>
          </ac:spMkLst>
        </pc:spChg>
      </pc:sldChg>
    </pc:docChg>
  </pc:docChgLst>
  <pc:docChgLst>
    <pc:chgData name="Jenelys Cox" userId="S::jennifer.cox@du.edu::8de901f5-fdb0-450e-bcc3-3d91fdbd6d2a" providerId="AD" clId="Web-{98E6768D-9F20-A28D-00D0-9AE44B8D6E76}"/>
    <pc:docChg chg="modSld">
      <pc:chgData name="Jenelys Cox" userId="S::jennifer.cox@du.edu::8de901f5-fdb0-450e-bcc3-3d91fdbd6d2a" providerId="AD" clId="Web-{98E6768D-9F20-A28D-00D0-9AE44B8D6E76}" dt="2018-10-23T18:37:02.632" v="1168" actId="20577"/>
      <pc:docMkLst>
        <pc:docMk/>
      </pc:docMkLst>
      <pc:sldChg chg="addSp delSp modSp">
        <pc:chgData name="Jenelys Cox" userId="S::jennifer.cox@du.edu::8de901f5-fdb0-450e-bcc3-3d91fdbd6d2a" providerId="AD" clId="Web-{98E6768D-9F20-A28D-00D0-9AE44B8D6E76}" dt="2018-10-23T18:09:03.723" v="257" actId="20577"/>
        <pc:sldMkLst>
          <pc:docMk/>
          <pc:sldMk cId="476374" sldId="300"/>
        </pc:sldMkLst>
        <pc:spChg chg="mod">
          <ac:chgData name="Jenelys Cox" userId="S::jennifer.cox@du.edu::8de901f5-fdb0-450e-bcc3-3d91fdbd6d2a" providerId="AD" clId="Web-{98E6768D-9F20-A28D-00D0-9AE44B8D6E76}" dt="2018-10-23T18:07:43.234" v="213" actId="20577"/>
          <ac:spMkLst>
            <pc:docMk/>
            <pc:sldMk cId="476374" sldId="300"/>
            <ac:spMk id="2" creationId="{00000000-0000-0000-0000-000000000000}"/>
          </ac:spMkLst>
        </pc:spChg>
        <pc:spChg chg="mod">
          <ac:chgData name="Jenelys Cox" userId="S::jennifer.cox@du.edu::8de901f5-fdb0-450e-bcc3-3d91fdbd6d2a" providerId="AD" clId="Web-{98E6768D-9F20-A28D-00D0-9AE44B8D6E76}" dt="2018-10-23T18:09:03.723" v="257" actId="20577"/>
          <ac:spMkLst>
            <pc:docMk/>
            <pc:sldMk cId="476374" sldId="300"/>
            <ac:spMk id="3" creationId="{2C98A2E3-BD10-4FC7-BDCD-0E5D449C4668}"/>
          </ac:spMkLst>
        </pc:spChg>
        <pc:spChg chg="add del mod">
          <ac:chgData name="Jenelys Cox" userId="S::jennifer.cox@du.edu::8de901f5-fdb0-450e-bcc3-3d91fdbd6d2a" providerId="AD" clId="Web-{98E6768D-9F20-A28D-00D0-9AE44B8D6E76}" dt="2018-10-23T18:07:54.283" v="220"/>
          <ac:spMkLst>
            <pc:docMk/>
            <pc:sldMk cId="476374" sldId="300"/>
            <ac:spMk id="5" creationId="{3DDDC223-5FEE-4D27-8EC0-AF9486559972}"/>
          </ac:spMkLst>
        </pc:spChg>
      </pc:sldChg>
      <pc:sldChg chg="delSp modSp">
        <pc:chgData name="Jenelys Cox" userId="S::jennifer.cox@du.edu::8de901f5-fdb0-450e-bcc3-3d91fdbd6d2a" providerId="AD" clId="Web-{98E6768D-9F20-A28D-00D0-9AE44B8D6E76}" dt="2018-10-23T18:07:15.061" v="189" actId="20577"/>
        <pc:sldMkLst>
          <pc:docMk/>
          <pc:sldMk cId="3817741426" sldId="301"/>
        </pc:sldMkLst>
        <pc:spChg chg="mod">
          <ac:chgData name="Jenelys Cox" userId="S::jennifer.cox@du.edu::8de901f5-fdb0-450e-bcc3-3d91fdbd6d2a" providerId="AD" clId="Web-{98E6768D-9F20-A28D-00D0-9AE44B8D6E76}" dt="2018-10-23T18:06:29.183" v="176" actId="20577"/>
          <ac:spMkLst>
            <pc:docMk/>
            <pc:sldMk cId="3817741426" sldId="301"/>
            <ac:spMk id="2" creationId="{00000000-0000-0000-0000-000000000000}"/>
          </ac:spMkLst>
        </pc:spChg>
        <pc:spChg chg="mod">
          <ac:chgData name="Jenelys Cox" userId="S::jennifer.cox@du.edu::8de901f5-fdb0-450e-bcc3-3d91fdbd6d2a" providerId="AD" clId="Web-{98E6768D-9F20-A28D-00D0-9AE44B8D6E76}" dt="2018-10-23T18:07:15.061" v="189" actId="20577"/>
          <ac:spMkLst>
            <pc:docMk/>
            <pc:sldMk cId="3817741426" sldId="301"/>
            <ac:spMk id="3" creationId="{2C98A2E3-BD10-4FC7-BDCD-0E5D449C4668}"/>
          </ac:spMkLst>
        </pc:spChg>
        <pc:spChg chg="del mod">
          <ac:chgData name="Jenelys Cox" userId="S::jennifer.cox@du.edu::8de901f5-fdb0-450e-bcc3-3d91fdbd6d2a" providerId="AD" clId="Web-{98E6768D-9F20-A28D-00D0-9AE44B8D6E76}" dt="2018-10-23T18:06:43.308" v="186"/>
          <ac:spMkLst>
            <pc:docMk/>
            <pc:sldMk cId="3817741426" sldId="301"/>
            <ac:spMk id="4" creationId="{D6C51951-A512-420F-9D89-CCA0CE6D75BA}"/>
          </ac:spMkLst>
        </pc:spChg>
      </pc:sldChg>
      <pc:sldChg chg="modSp">
        <pc:chgData name="Jenelys Cox" userId="S::jennifer.cox@du.edu::8de901f5-fdb0-450e-bcc3-3d91fdbd6d2a" providerId="AD" clId="Web-{98E6768D-9F20-A28D-00D0-9AE44B8D6E76}" dt="2018-10-23T18:12:51.827" v="443" actId="20577"/>
        <pc:sldMkLst>
          <pc:docMk/>
          <pc:sldMk cId="346500966" sldId="302"/>
        </pc:sldMkLst>
        <pc:spChg chg="mod">
          <ac:chgData name="Jenelys Cox" userId="S::jennifer.cox@du.edu::8de901f5-fdb0-450e-bcc3-3d91fdbd6d2a" providerId="AD" clId="Web-{98E6768D-9F20-A28D-00D0-9AE44B8D6E76}" dt="2018-10-23T18:09:46.146" v="298" actId="20577"/>
          <ac:spMkLst>
            <pc:docMk/>
            <pc:sldMk cId="346500966" sldId="302"/>
            <ac:spMk id="2" creationId="{00000000-0000-0000-0000-000000000000}"/>
          </ac:spMkLst>
        </pc:spChg>
        <pc:spChg chg="mod">
          <ac:chgData name="Jenelys Cox" userId="S::jennifer.cox@du.edu::8de901f5-fdb0-450e-bcc3-3d91fdbd6d2a" providerId="AD" clId="Web-{98E6768D-9F20-A28D-00D0-9AE44B8D6E76}" dt="2018-10-23T18:12:51.827" v="443" actId="20577"/>
          <ac:spMkLst>
            <pc:docMk/>
            <pc:sldMk cId="346500966" sldId="302"/>
            <ac:spMk id="3" creationId="{2C98A2E3-BD10-4FC7-BDCD-0E5D449C4668}"/>
          </ac:spMkLst>
        </pc:spChg>
      </pc:sldChg>
      <pc:sldChg chg="modSp">
        <pc:chgData name="Jenelys Cox" userId="S::jennifer.cox@du.edu::8de901f5-fdb0-450e-bcc3-3d91fdbd6d2a" providerId="AD" clId="Web-{98E6768D-9F20-A28D-00D0-9AE44B8D6E76}" dt="2018-10-23T18:17:25.929" v="631" actId="20577"/>
        <pc:sldMkLst>
          <pc:docMk/>
          <pc:sldMk cId="137347162" sldId="303"/>
        </pc:sldMkLst>
        <pc:spChg chg="mod">
          <ac:chgData name="Jenelys Cox" userId="S::jennifer.cox@du.edu::8de901f5-fdb0-450e-bcc3-3d91fdbd6d2a" providerId="AD" clId="Web-{98E6768D-9F20-A28D-00D0-9AE44B8D6E76}" dt="2018-10-23T18:13:11.062" v="461" actId="20577"/>
          <ac:spMkLst>
            <pc:docMk/>
            <pc:sldMk cId="137347162" sldId="303"/>
            <ac:spMk id="2" creationId="{00000000-0000-0000-0000-000000000000}"/>
          </ac:spMkLst>
        </pc:spChg>
        <pc:spChg chg="mod">
          <ac:chgData name="Jenelys Cox" userId="S::jennifer.cox@du.edu::8de901f5-fdb0-450e-bcc3-3d91fdbd6d2a" providerId="AD" clId="Web-{98E6768D-9F20-A28D-00D0-9AE44B8D6E76}" dt="2018-10-23T18:17:25.929" v="631" actId="20577"/>
          <ac:spMkLst>
            <pc:docMk/>
            <pc:sldMk cId="137347162" sldId="303"/>
            <ac:spMk id="3" creationId="{2C98A2E3-BD10-4FC7-BDCD-0E5D449C4668}"/>
          </ac:spMkLst>
        </pc:spChg>
      </pc:sldChg>
      <pc:sldChg chg="modSp">
        <pc:chgData name="Jenelys Cox" userId="S::jennifer.cox@du.edu::8de901f5-fdb0-450e-bcc3-3d91fdbd6d2a" providerId="AD" clId="Web-{98E6768D-9F20-A28D-00D0-9AE44B8D6E76}" dt="2018-10-23T18:37:02.616" v="1167" actId="20577"/>
        <pc:sldMkLst>
          <pc:docMk/>
          <pc:sldMk cId="1412015826" sldId="304"/>
        </pc:sldMkLst>
        <pc:spChg chg="mod">
          <ac:chgData name="Jenelys Cox" userId="S::jennifer.cox@du.edu::8de901f5-fdb0-450e-bcc3-3d91fdbd6d2a" providerId="AD" clId="Web-{98E6768D-9F20-A28D-00D0-9AE44B8D6E76}" dt="2018-10-23T18:37:02.616" v="1167" actId="20577"/>
          <ac:spMkLst>
            <pc:docMk/>
            <pc:sldMk cId="1412015826" sldId="304"/>
            <ac:spMk id="3" creationId="{2C98A2E3-BD10-4FC7-BDCD-0E5D449C4668}"/>
          </ac:spMkLst>
        </pc:spChg>
      </pc:sldChg>
    </pc:docChg>
  </pc:docChgLst>
  <pc:docChgLst>
    <pc:chgData name="Jenelys Cox" userId="S::jennifer.cox@du.edu::8de901f5-fdb0-450e-bcc3-3d91fdbd6d2a" providerId="AD" clId="Web-{E04F0058-969B-7F45-BF5B-37AAE17B41D7}"/>
    <pc:docChg chg="modSld">
      <pc:chgData name="Jenelys Cox" userId="S::jennifer.cox@du.edu::8de901f5-fdb0-450e-bcc3-3d91fdbd6d2a" providerId="AD" clId="Web-{E04F0058-969B-7F45-BF5B-37AAE17B41D7}" dt="2019-03-04T19:36:57.912" v="660" actId="20577"/>
      <pc:docMkLst>
        <pc:docMk/>
      </pc:docMkLst>
      <pc:sldChg chg="modSp">
        <pc:chgData name="Jenelys Cox" userId="S::jennifer.cox@du.edu::8de901f5-fdb0-450e-bcc3-3d91fdbd6d2a" providerId="AD" clId="Web-{E04F0058-969B-7F45-BF5B-37AAE17B41D7}" dt="2019-03-04T19:36:57.912" v="659" actId="20577"/>
        <pc:sldMkLst>
          <pc:docMk/>
          <pc:sldMk cId="70144167" sldId="312"/>
        </pc:sldMkLst>
        <pc:spChg chg="mod">
          <ac:chgData name="Jenelys Cox" userId="S::jennifer.cox@du.edu::8de901f5-fdb0-450e-bcc3-3d91fdbd6d2a" providerId="AD" clId="Web-{E04F0058-969B-7F45-BF5B-37AAE17B41D7}" dt="2019-03-04T19:06:10.012" v="50" actId="20577"/>
          <ac:spMkLst>
            <pc:docMk/>
            <pc:sldMk cId="70144167" sldId="312"/>
            <ac:spMk id="2" creationId="{E5C44EA0-F241-4B4C-9FFE-91007548B132}"/>
          </ac:spMkLst>
        </pc:spChg>
        <pc:spChg chg="mod">
          <ac:chgData name="Jenelys Cox" userId="S::jennifer.cox@du.edu::8de901f5-fdb0-450e-bcc3-3d91fdbd6d2a" providerId="AD" clId="Web-{E04F0058-969B-7F45-BF5B-37AAE17B41D7}" dt="2019-03-04T19:36:57.912" v="659" actId="20577"/>
          <ac:spMkLst>
            <pc:docMk/>
            <pc:sldMk cId="70144167" sldId="312"/>
            <ac:spMk id="3" creationId="{229F0BFB-AE59-40E5-8A53-DBA84BB83F64}"/>
          </ac:spMkLst>
        </pc:spChg>
      </pc:sldChg>
      <pc:sldChg chg="modSp">
        <pc:chgData name="Jenelys Cox" userId="S::jennifer.cox@du.edu::8de901f5-fdb0-450e-bcc3-3d91fdbd6d2a" providerId="AD" clId="Web-{E04F0058-969B-7F45-BF5B-37AAE17B41D7}" dt="2019-03-04T19:13:13.436" v="172" actId="20577"/>
        <pc:sldMkLst>
          <pc:docMk/>
          <pc:sldMk cId="3342527522" sldId="316"/>
        </pc:sldMkLst>
        <pc:spChg chg="mod">
          <ac:chgData name="Jenelys Cox" userId="S::jennifer.cox@du.edu::8de901f5-fdb0-450e-bcc3-3d91fdbd6d2a" providerId="AD" clId="Web-{E04F0058-969B-7F45-BF5B-37AAE17B41D7}" dt="2019-03-04T19:13:13.436" v="172" actId="20577"/>
          <ac:spMkLst>
            <pc:docMk/>
            <pc:sldMk cId="3342527522" sldId="316"/>
            <ac:spMk id="3" creationId="{AD8C80F4-32B9-4ECC-AD33-B34794838C73}"/>
          </ac:spMkLst>
        </pc:spChg>
      </pc:sldChg>
    </pc:docChg>
  </pc:docChgLst>
  <pc:docChgLst>
    <pc:chgData name="Nicolas Pares" userId="S::nicolas.pares@du.edu::62972e0e-092a-4417-ad1d-f8624b61017c" providerId="AD" clId="Web-{431C3D8E-F115-E98B-A164-E38A6A1DCB2F}"/>
    <pc:docChg chg="modSld sldOrd">
      <pc:chgData name="Nicolas Pares" userId="S::nicolas.pares@du.edu::62972e0e-092a-4417-ad1d-f8624b61017c" providerId="AD" clId="Web-{431C3D8E-F115-E98B-A164-E38A6A1DCB2F}" dt="2019-04-08T17:23:32.856" v="36" actId="20577"/>
      <pc:docMkLst>
        <pc:docMk/>
      </pc:docMkLst>
      <pc:sldChg chg="ord">
        <pc:chgData name="Nicolas Pares" userId="S::nicolas.pares@du.edu::62972e0e-092a-4417-ad1d-f8624b61017c" providerId="AD" clId="Web-{431C3D8E-F115-E98B-A164-E38A6A1DCB2F}" dt="2019-04-08T17:17:51.011" v="15"/>
        <pc:sldMkLst>
          <pc:docMk/>
          <pc:sldMk cId="1056952562" sldId="280"/>
        </pc:sldMkLst>
      </pc:sldChg>
      <pc:sldChg chg="modSp">
        <pc:chgData name="Nicolas Pares" userId="S::nicolas.pares@du.edu::62972e0e-092a-4417-ad1d-f8624b61017c" providerId="AD" clId="Web-{431C3D8E-F115-E98B-A164-E38A6A1DCB2F}" dt="2019-04-08T17:23:32.856" v="35" actId="20577"/>
        <pc:sldMkLst>
          <pc:docMk/>
          <pc:sldMk cId="3387695747" sldId="287"/>
        </pc:sldMkLst>
        <pc:spChg chg="mod">
          <ac:chgData name="Nicolas Pares" userId="S::nicolas.pares@du.edu::62972e0e-092a-4417-ad1d-f8624b61017c" providerId="AD" clId="Web-{431C3D8E-F115-E98B-A164-E38A6A1DCB2F}" dt="2019-04-08T17:23:32.856" v="35" actId="20577"/>
          <ac:spMkLst>
            <pc:docMk/>
            <pc:sldMk cId="3387695747" sldId="287"/>
            <ac:spMk id="27" creationId="{85F3011C-071A-477D-8017-F48D9396070A}"/>
          </ac:spMkLst>
        </pc:spChg>
      </pc:sldChg>
      <pc:sldChg chg="modSp">
        <pc:chgData name="Nicolas Pares" userId="S::nicolas.pares@du.edu::62972e0e-092a-4417-ad1d-f8624b61017c" providerId="AD" clId="Web-{431C3D8E-F115-E98B-A164-E38A6A1DCB2F}" dt="2019-04-08T17:03:27.773" v="14" actId="14100"/>
        <pc:sldMkLst>
          <pc:docMk/>
          <pc:sldMk cId="1822394029" sldId="308"/>
        </pc:sldMkLst>
        <pc:spChg chg="mod">
          <ac:chgData name="Nicolas Pares" userId="S::nicolas.pares@du.edu::62972e0e-092a-4417-ad1d-f8624b61017c" providerId="AD" clId="Web-{431C3D8E-F115-E98B-A164-E38A6A1DCB2F}" dt="2019-04-08T16:59:12.428" v="12" actId="20577"/>
          <ac:spMkLst>
            <pc:docMk/>
            <pc:sldMk cId="1822394029" sldId="308"/>
            <ac:spMk id="7" creationId="{9A178FD1-8EF3-4663-8F5D-09AF38BC437B}"/>
          </ac:spMkLst>
        </pc:spChg>
        <pc:picChg chg="mod">
          <ac:chgData name="Nicolas Pares" userId="S::nicolas.pares@du.edu::62972e0e-092a-4417-ad1d-f8624b61017c" providerId="AD" clId="Web-{431C3D8E-F115-E98B-A164-E38A6A1DCB2F}" dt="2019-04-08T17:03:27.773" v="14" actId="14100"/>
          <ac:picMkLst>
            <pc:docMk/>
            <pc:sldMk cId="1822394029" sldId="308"/>
            <ac:picMk id="4" creationId="{DD727D1B-F851-415B-9CE7-97D86F1D3B3C}"/>
          </ac:picMkLst>
        </pc:picChg>
      </pc:sldChg>
    </pc:docChg>
  </pc:docChgLst>
  <pc:docChgLst>
    <pc:chgData name="Nicolas Pares" userId="S::nicolas.pares@du.edu::62972e0e-092a-4417-ad1d-f8624b61017c" providerId="AD" clId="Web-{A4225140-AB61-D999-A769-37D6B187B369}"/>
    <pc:docChg chg="addSld modSld sldOrd">
      <pc:chgData name="Nicolas Pares" userId="S::nicolas.pares@du.edu::62972e0e-092a-4417-ad1d-f8624b61017c" providerId="AD" clId="Web-{A4225140-AB61-D999-A769-37D6B187B369}" dt="2019-03-04T19:43:03.220" v="1359" actId="1076"/>
      <pc:docMkLst>
        <pc:docMk/>
      </pc:docMkLst>
      <pc:sldChg chg="modSp">
        <pc:chgData name="Nicolas Pares" userId="S::nicolas.pares@du.edu::62972e0e-092a-4417-ad1d-f8624b61017c" providerId="AD" clId="Web-{A4225140-AB61-D999-A769-37D6B187B369}" dt="2019-03-04T19:04:55.725" v="47" actId="20577"/>
        <pc:sldMkLst>
          <pc:docMk/>
          <pc:sldMk cId="70144167" sldId="312"/>
        </pc:sldMkLst>
        <pc:spChg chg="mod">
          <ac:chgData name="Nicolas Pares" userId="S::nicolas.pares@du.edu::62972e0e-092a-4417-ad1d-f8624b61017c" providerId="AD" clId="Web-{A4225140-AB61-D999-A769-37D6B187B369}" dt="2019-03-04T19:04:55.725" v="47" actId="20577"/>
          <ac:spMkLst>
            <pc:docMk/>
            <pc:sldMk cId="70144167" sldId="312"/>
            <ac:spMk id="3" creationId="{229F0BFB-AE59-40E5-8A53-DBA84BB83F64}"/>
          </ac:spMkLst>
        </pc:spChg>
      </pc:sldChg>
      <pc:sldChg chg="modSp">
        <pc:chgData name="Nicolas Pares" userId="S::nicolas.pares@du.edu::62972e0e-092a-4417-ad1d-f8624b61017c" providerId="AD" clId="Web-{A4225140-AB61-D999-A769-37D6B187B369}" dt="2019-03-04T19:37:29.832" v="1126" actId="20577"/>
        <pc:sldMkLst>
          <pc:docMk/>
          <pc:sldMk cId="276383276" sldId="313"/>
        </pc:sldMkLst>
        <pc:spChg chg="mod">
          <ac:chgData name="Nicolas Pares" userId="S::nicolas.pares@du.edu::62972e0e-092a-4417-ad1d-f8624b61017c" providerId="AD" clId="Web-{A4225140-AB61-D999-A769-37D6B187B369}" dt="2019-03-04T19:37:29.832" v="1126" actId="20577"/>
          <ac:spMkLst>
            <pc:docMk/>
            <pc:sldMk cId="276383276" sldId="313"/>
            <ac:spMk id="3" creationId="{5CE86B7F-A4C2-459A-895B-2D84B98D00EF}"/>
          </ac:spMkLst>
        </pc:spChg>
      </pc:sldChg>
      <pc:sldChg chg="addSp delSp modSp ord">
        <pc:chgData name="Nicolas Pares" userId="S::nicolas.pares@du.edu::62972e0e-092a-4417-ad1d-f8624b61017c" providerId="AD" clId="Web-{A4225140-AB61-D999-A769-37D6B187B369}" dt="2019-03-04T19:43:03.220" v="1359" actId="1076"/>
        <pc:sldMkLst>
          <pc:docMk/>
          <pc:sldMk cId="2182797109" sldId="314"/>
        </pc:sldMkLst>
        <pc:spChg chg="add del">
          <ac:chgData name="Nicolas Pares" userId="S::nicolas.pares@du.edu::62972e0e-092a-4417-ad1d-f8624b61017c" providerId="AD" clId="Web-{A4225140-AB61-D999-A769-37D6B187B369}" dt="2019-03-04T19:42:18.048" v="1358"/>
          <ac:spMkLst>
            <pc:docMk/>
            <pc:sldMk cId="2182797109" sldId="314"/>
            <ac:spMk id="2" creationId="{14188E75-B8D5-4168-A1B2-C3A216D42FA6}"/>
          </ac:spMkLst>
        </pc:spChg>
        <pc:spChg chg="mod">
          <ac:chgData name="Nicolas Pares" userId="S::nicolas.pares@du.edu::62972e0e-092a-4417-ad1d-f8624b61017c" providerId="AD" clId="Web-{A4225140-AB61-D999-A769-37D6B187B369}" dt="2019-03-04T19:41:41.925" v="1351" actId="20577"/>
          <ac:spMkLst>
            <pc:docMk/>
            <pc:sldMk cId="2182797109" sldId="314"/>
            <ac:spMk id="3" creationId="{D1C1C6E6-F500-442F-998E-E270043BA62A}"/>
          </ac:spMkLst>
        </pc:spChg>
        <pc:spChg chg="add del mod">
          <ac:chgData name="Nicolas Pares" userId="S::nicolas.pares@du.edu::62972e0e-092a-4417-ad1d-f8624b61017c" providerId="AD" clId="Web-{A4225140-AB61-D999-A769-37D6B187B369}" dt="2019-03-04T19:42:18.048" v="1358"/>
          <ac:spMkLst>
            <pc:docMk/>
            <pc:sldMk cId="2182797109" sldId="314"/>
            <ac:spMk id="7" creationId="{D46BB4D6-D560-47E8-80E3-F6112A5F17A8}"/>
          </ac:spMkLst>
        </pc:spChg>
        <pc:picChg chg="add mod">
          <ac:chgData name="Nicolas Pares" userId="S::nicolas.pares@du.edu::62972e0e-092a-4417-ad1d-f8624b61017c" providerId="AD" clId="Web-{A4225140-AB61-D999-A769-37D6B187B369}" dt="2019-03-04T19:43:03.220" v="1359" actId="1076"/>
          <ac:picMkLst>
            <pc:docMk/>
            <pc:sldMk cId="2182797109" sldId="314"/>
            <ac:picMk id="4" creationId="{0DAC572B-3B00-4CAE-A9DF-1DE18DCA37CE}"/>
          </ac:picMkLst>
        </pc:picChg>
      </pc:sldChg>
      <pc:sldChg chg="modSp">
        <pc:chgData name="Nicolas Pares" userId="S::nicolas.pares@du.edu::62972e0e-092a-4417-ad1d-f8624b61017c" providerId="AD" clId="Web-{A4225140-AB61-D999-A769-37D6B187B369}" dt="2019-03-04T19:37:25.080" v="1121" actId="20577"/>
        <pc:sldMkLst>
          <pc:docMk/>
          <pc:sldMk cId="2354086620" sldId="315"/>
        </pc:sldMkLst>
        <pc:spChg chg="mod">
          <ac:chgData name="Nicolas Pares" userId="S::nicolas.pares@du.edu::62972e0e-092a-4417-ad1d-f8624b61017c" providerId="AD" clId="Web-{A4225140-AB61-D999-A769-37D6B187B369}" dt="2019-03-04T19:37:25.080" v="1121" actId="20577"/>
          <ac:spMkLst>
            <pc:docMk/>
            <pc:sldMk cId="2354086620" sldId="315"/>
            <ac:spMk id="3" creationId="{43C2906E-E27F-49AD-AB33-E61295A35362}"/>
          </ac:spMkLst>
        </pc:spChg>
      </pc:sldChg>
      <pc:sldChg chg="delSp modSp new">
        <pc:chgData name="Nicolas Pares" userId="S::nicolas.pares@du.edu::62972e0e-092a-4417-ad1d-f8624b61017c" providerId="AD" clId="Web-{A4225140-AB61-D999-A769-37D6B187B369}" dt="2019-03-04T19:13:51.224" v="328"/>
        <pc:sldMkLst>
          <pc:docMk/>
          <pc:sldMk cId="3342527522" sldId="316"/>
        </pc:sldMkLst>
        <pc:spChg chg="del">
          <ac:chgData name="Nicolas Pares" userId="S::nicolas.pares@du.edu::62972e0e-092a-4417-ad1d-f8624b61017c" providerId="AD" clId="Web-{A4225140-AB61-D999-A769-37D6B187B369}" dt="2019-03-04T19:13:48.490" v="327"/>
          <ac:spMkLst>
            <pc:docMk/>
            <pc:sldMk cId="3342527522" sldId="316"/>
            <ac:spMk id="2" creationId="{31E774AD-F3E2-41B9-BD39-E8EF221AA6E8}"/>
          </ac:spMkLst>
        </pc:spChg>
        <pc:spChg chg="mod">
          <ac:chgData name="Nicolas Pares" userId="S::nicolas.pares@du.edu::62972e0e-092a-4417-ad1d-f8624b61017c" providerId="AD" clId="Web-{A4225140-AB61-D999-A769-37D6B187B369}" dt="2019-03-04T19:13:44.552" v="325" actId="20577"/>
          <ac:spMkLst>
            <pc:docMk/>
            <pc:sldMk cId="3342527522" sldId="316"/>
            <ac:spMk id="3" creationId="{AD8C80F4-32B9-4ECC-AD33-B34794838C73}"/>
          </ac:spMkLst>
        </pc:spChg>
        <pc:spChg chg="del">
          <ac:chgData name="Nicolas Pares" userId="S::nicolas.pares@du.edu::62972e0e-092a-4417-ad1d-f8624b61017c" providerId="AD" clId="Web-{A4225140-AB61-D999-A769-37D6B187B369}" dt="2019-03-04T19:13:51.224" v="328"/>
          <ac:spMkLst>
            <pc:docMk/>
            <pc:sldMk cId="3342527522" sldId="316"/>
            <ac:spMk id="4" creationId="{E49AEAEE-8867-459F-8843-B18BCFD22726}"/>
          </ac:spMkLst>
        </pc:spChg>
      </pc:sldChg>
    </pc:docChg>
  </pc:docChgLst>
  <pc:docChgLst>
    <pc:chgData name="Nicolas Pares" userId="S::nicolas.pares@du.edu::62972e0e-092a-4417-ad1d-f8624b61017c" providerId="AD" clId="Web-{5555A5DF-D198-0746-037F-D5D380EA786E}"/>
    <pc:docChg chg="addSld delSld modSld">
      <pc:chgData name="Nicolas Pares" userId="S::nicolas.pares@du.edu::62972e0e-092a-4417-ad1d-f8624b61017c" providerId="AD" clId="Web-{5555A5DF-D198-0746-037F-D5D380EA786E}" dt="2019-02-07T18:38:50.319" v="1636" actId="20577"/>
      <pc:docMkLst>
        <pc:docMk/>
      </pc:docMkLst>
      <pc:sldChg chg="modSp">
        <pc:chgData name="Nicolas Pares" userId="S::nicolas.pares@du.edu::62972e0e-092a-4417-ad1d-f8624b61017c" providerId="AD" clId="Web-{5555A5DF-D198-0746-037F-D5D380EA786E}" dt="2019-02-07T17:44:13.923" v="0" actId="1076"/>
        <pc:sldMkLst>
          <pc:docMk/>
          <pc:sldMk cId="456561043" sldId="257"/>
        </pc:sldMkLst>
        <pc:spChg chg="mod">
          <ac:chgData name="Nicolas Pares" userId="S::nicolas.pares@du.edu::62972e0e-092a-4417-ad1d-f8624b61017c" providerId="AD" clId="Web-{5555A5DF-D198-0746-037F-D5D380EA786E}" dt="2019-02-07T17:44:13.923" v="0" actId="1076"/>
          <ac:spMkLst>
            <pc:docMk/>
            <pc:sldMk cId="456561043" sldId="257"/>
            <ac:spMk id="2" creationId="{00000000-0000-0000-0000-000000000000}"/>
          </ac:spMkLst>
        </pc:spChg>
      </pc:sldChg>
      <pc:sldChg chg="modSp">
        <pc:chgData name="Nicolas Pares" userId="S::nicolas.pares@du.edu::62972e0e-092a-4417-ad1d-f8624b61017c" providerId="AD" clId="Web-{5555A5DF-D198-0746-037F-D5D380EA786E}" dt="2019-02-07T18:03:42.197" v="640" actId="20577"/>
        <pc:sldMkLst>
          <pc:docMk/>
          <pc:sldMk cId="4124289749" sldId="269"/>
        </pc:sldMkLst>
        <pc:spChg chg="mod">
          <ac:chgData name="Nicolas Pares" userId="S::nicolas.pares@du.edu::62972e0e-092a-4417-ad1d-f8624b61017c" providerId="AD" clId="Web-{5555A5DF-D198-0746-037F-D5D380EA786E}" dt="2019-02-07T18:03:42.197" v="640" actId="20577"/>
          <ac:spMkLst>
            <pc:docMk/>
            <pc:sldMk cId="4124289749" sldId="269"/>
            <ac:spMk id="14" creationId="{00000000-0000-0000-0000-000000000000}"/>
          </ac:spMkLst>
        </pc:spChg>
      </pc:sldChg>
      <pc:sldChg chg="modSp">
        <pc:chgData name="Nicolas Pares" userId="S::nicolas.pares@du.edu::62972e0e-092a-4417-ad1d-f8624b61017c" providerId="AD" clId="Web-{5555A5DF-D198-0746-037F-D5D380EA786E}" dt="2019-02-07T18:16:25.725" v="1272" actId="20577"/>
        <pc:sldMkLst>
          <pc:docMk/>
          <pc:sldMk cId="1151570920" sldId="277"/>
        </pc:sldMkLst>
        <pc:spChg chg="mod">
          <ac:chgData name="Nicolas Pares" userId="S::nicolas.pares@du.edu::62972e0e-092a-4417-ad1d-f8624b61017c" providerId="AD" clId="Web-{5555A5DF-D198-0746-037F-D5D380EA786E}" dt="2019-02-07T18:16:25.725" v="1272" actId="20577"/>
          <ac:spMkLst>
            <pc:docMk/>
            <pc:sldMk cId="1151570920" sldId="277"/>
            <ac:spMk id="14" creationId="{00000000-0000-0000-0000-000000000000}"/>
          </ac:spMkLst>
        </pc:spChg>
      </pc:sldChg>
      <pc:sldChg chg="modSp">
        <pc:chgData name="Nicolas Pares" userId="S::nicolas.pares@du.edu::62972e0e-092a-4417-ad1d-f8624b61017c" providerId="AD" clId="Web-{5555A5DF-D198-0746-037F-D5D380EA786E}" dt="2019-02-07T18:18:49.542" v="1286" actId="1076"/>
        <pc:sldMkLst>
          <pc:docMk/>
          <pc:sldMk cId="1629351732" sldId="279"/>
        </pc:sldMkLst>
        <pc:spChg chg="mod">
          <ac:chgData name="Nicolas Pares" userId="S::nicolas.pares@du.edu::62972e0e-092a-4417-ad1d-f8624b61017c" providerId="AD" clId="Web-{5555A5DF-D198-0746-037F-D5D380EA786E}" dt="2019-02-07T18:18:42.573" v="1285" actId="1076"/>
          <ac:spMkLst>
            <pc:docMk/>
            <pc:sldMk cId="1629351732" sldId="279"/>
            <ac:spMk id="8" creationId="{C33F1E90-124D-48C9-AA63-226F769D046D}"/>
          </ac:spMkLst>
        </pc:spChg>
        <pc:spChg chg="mod">
          <ac:chgData name="Nicolas Pares" userId="S::nicolas.pares@du.edu::62972e0e-092a-4417-ad1d-f8624b61017c" providerId="AD" clId="Web-{5555A5DF-D198-0746-037F-D5D380EA786E}" dt="2019-02-07T18:18:49.542" v="1286" actId="1076"/>
          <ac:spMkLst>
            <pc:docMk/>
            <pc:sldMk cId="1629351732" sldId="279"/>
            <ac:spMk id="13" creationId="{BE426CDB-4641-47DD-9F40-5ECC79E0F458}"/>
          </ac:spMkLst>
        </pc:spChg>
      </pc:sldChg>
      <pc:sldChg chg="modSp">
        <pc:chgData name="Nicolas Pares" userId="S::nicolas.pares@du.edu::62972e0e-092a-4417-ad1d-f8624b61017c" providerId="AD" clId="Web-{5555A5DF-D198-0746-037F-D5D380EA786E}" dt="2019-02-07T18:16:48.881" v="1276" actId="20577"/>
        <pc:sldMkLst>
          <pc:docMk/>
          <pc:sldMk cId="1056952562" sldId="280"/>
        </pc:sldMkLst>
        <pc:spChg chg="mod">
          <ac:chgData name="Nicolas Pares" userId="S::nicolas.pares@du.edu::62972e0e-092a-4417-ad1d-f8624b61017c" providerId="AD" clId="Web-{5555A5DF-D198-0746-037F-D5D380EA786E}" dt="2019-02-07T18:16:48.881" v="1276" actId="20577"/>
          <ac:spMkLst>
            <pc:docMk/>
            <pc:sldMk cId="1056952562" sldId="280"/>
            <ac:spMk id="14" creationId="{00000000-0000-0000-0000-000000000000}"/>
          </ac:spMkLst>
        </pc:spChg>
      </pc:sldChg>
      <pc:sldChg chg="del">
        <pc:chgData name="Nicolas Pares" userId="S::nicolas.pares@du.edu::62972e0e-092a-4417-ad1d-f8624b61017c" providerId="AD" clId="Web-{5555A5DF-D198-0746-037F-D5D380EA786E}" dt="2019-02-07T18:22:13.832" v="1417"/>
        <pc:sldMkLst>
          <pc:docMk/>
          <pc:sldMk cId="3523046944" sldId="297"/>
        </pc:sldMkLst>
      </pc:sldChg>
      <pc:sldChg chg="modSp">
        <pc:chgData name="Nicolas Pares" userId="S::nicolas.pares@du.edu::62972e0e-092a-4417-ad1d-f8624b61017c" providerId="AD" clId="Web-{5555A5DF-D198-0746-037F-D5D380EA786E}" dt="2019-02-07T18:17:45.837" v="1282" actId="20577"/>
        <pc:sldMkLst>
          <pc:docMk/>
          <pc:sldMk cId="579961777" sldId="306"/>
        </pc:sldMkLst>
        <pc:spChg chg="mod">
          <ac:chgData name="Nicolas Pares" userId="S::nicolas.pares@du.edu::62972e0e-092a-4417-ad1d-f8624b61017c" providerId="AD" clId="Web-{5555A5DF-D198-0746-037F-D5D380EA786E}" dt="2019-02-07T18:17:45.837" v="1282" actId="20577"/>
          <ac:spMkLst>
            <pc:docMk/>
            <pc:sldMk cId="579961777" sldId="306"/>
            <ac:spMk id="4" creationId="{D6ADBB6D-3FD7-47CD-BBCB-3082D177D6CC}"/>
          </ac:spMkLst>
        </pc:spChg>
      </pc:sldChg>
      <pc:sldChg chg="modSp new">
        <pc:chgData name="Nicolas Pares" userId="S::nicolas.pares@du.edu::62972e0e-092a-4417-ad1d-f8624b61017c" providerId="AD" clId="Web-{5555A5DF-D198-0746-037F-D5D380EA786E}" dt="2019-02-07T18:11:13.104" v="1242" actId="20577"/>
        <pc:sldMkLst>
          <pc:docMk/>
          <pc:sldMk cId="4008026729" sldId="307"/>
        </pc:sldMkLst>
        <pc:spChg chg="mod">
          <ac:chgData name="Nicolas Pares" userId="S::nicolas.pares@du.edu::62972e0e-092a-4417-ad1d-f8624b61017c" providerId="AD" clId="Web-{5555A5DF-D198-0746-037F-D5D380EA786E}" dt="2019-02-07T18:04:55.684" v="653" actId="20577"/>
          <ac:spMkLst>
            <pc:docMk/>
            <pc:sldMk cId="4008026729" sldId="307"/>
            <ac:spMk id="2" creationId="{BBD9D545-0795-4543-867E-344532250698}"/>
          </ac:spMkLst>
        </pc:spChg>
        <pc:spChg chg="mod">
          <ac:chgData name="Nicolas Pares" userId="S::nicolas.pares@du.edu::62972e0e-092a-4417-ad1d-f8624b61017c" providerId="AD" clId="Web-{5555A5DF-D198-0746-037F-D5D380EA786E}" dt="2019-02-07T18:11:13.104" v="1242" actId="20577"/>
          <ac:spMkLst>
            <pc:docMk/>
            <pc:sldMk cId="4008026729" sldId="307"/>
            <ac:spMk id="3" creationId="{3AE37D9E-D2C0-4902-BDF1-2273AFD3FE19}"/>
          </ac:spMkLst>
        </pc:spChg>
      </pc:sldChg>
      <pc:sldChg chg="addSp delSp modSp new">
        <pc:chgData name="Nicolas Pares" userId="S::nicolas.pares@du.edu::62972e0e-092a-4417-ad1d-f8624b61017c" providerId="AD" clId="Web-{5555A5DF-D198-0746-037F-D5D380EA786E}" dt="2019-02-07T18:38:50.319" v="1635" actId="20577"/>
        <pc:sldMkLst>
          <pc:docMk/>
          <pc:sldMk cId="1822394029" sldId="308"/>
        </pc:sldMkLst>
        <pc:spChg chg="mod">
          <ac:chgData name="Nicolas Pares" userId="S::nicolas.pares@du.edu::62972e0e-092a-4417-ad1d-f8624b61017c" providerId="AD" clId="Web-{5555A5DF-D198-0746-037F-D5D380EA786E}" dt="2019-02-07T18:34:04.324" v="1448" actId="20577"/>
          <ac:spMkLst>
            <pc:docMk/>
            <pc:sldMk cId="1822394029" sldId="308"/>
            <ac:spMk id="2" creationId="{A8B70C85-A8C5-4F36-B7FC-FA7B9B8EE1FE}"/>
          </ac:spMkLst>
        </pc:spChg>
        <pc:spChg chg="del">
          <ac:chgData name="Nicolas Pares" userId="S::nicolas.pares@du.edu::62972e0e-092a-4417-ad1d-f8624b61017c" providerId="AD" clId="Web-{5555A5DF-D198-0746-037F-D5D380EA786E}" dt="2019-02-07T18:27:18.420" v="1418"/>
          <ac:spMkLst>
            <pc:docMk/>
            <pc:sldMk cId="1822394029" sldId="308"/>
            <ac:spMk id="3" creationId="{90D1657A-564F-4119-9EF5-92FD0F9BDC2A}"/>
          </ac:spMkLst>
        </pc:spChg>
        <pc:spChg chg="add mod">
          <ac:chgData name="Nicolas Pares" userId="S::nicolas.pares@du.edu::62972e0e-092a-4417-ad1d-f8624b61017c" providerId="AD" clId="Web-{5555A5DF-D198-0746-037F-D5D380EA786E}" dt="2019-02-07T18:38:50.319" v="1635" actId="20577"/>
          <ac:spMkLst>
            <pc:docMk/>
            <pc:sldMk cId="1822394029" sldId="308"/>
            <ac:spMk id="7" creationId="{9A178FD1-8EF3-4663-8F5D-09AF38BC437B}"/>
          </ac:spMkLst>
        </pc:spChg>
        <pc:picChg chg="add mod ord">
          <ac:chgData name="Nicolas Pares" userId="S::nicolas.pares@du.edu::62972e0e-092a-4417-ad1d-f8624b61017c" providerId="AD" clId="Web-{5555A5DF-D198-0746-037F-D5D380EA786E}" dt="2019-02-07T18:27:34.092" v="1423" actId="1076"/>
          <ac:picMkLst>
            <pc:docMk/>
            <pc:sldMk cId="1822394029" sldId="308"/>
            <ac:picMk id="4" creationId="{DD727D1B-F851-415B-9CE7-97D86F1D3B3C}"/>
          </ac:picMkLst>
        </pc:picChg>
      </pc:sldChg>
      <pc:sldChg chg="modSp new">
        <pc:chgData name="Nicolas Pares" userId="S::nicolas.pares@du.edu::62972e0e-092a-4417-ad1d-f8624b61017c" providerId="AD" clId="Web-{5555A5DF-D198-0746-037F-D5D380EA786E}" dt="2019-02-07T18:22:13.784" v="1415" actId="20577"/>
        <pc:sldMkLst>
          <pc:docMk/>
          <pc:sldMk cId="117129894" sldId="311"/>
        </pc:sldMkLst>
        <pc:spChg chg="mod">
          <ac:chgData name="Nicolas Pares" userId="S::nicolas.pares@du.edu::62972e0e-092a-4417-ad1d-f8624b61017c" providerId="AD" clId="Web-{5555A5DF-D198-0746-037F-D5D380EA786E}" dt="2019-02-07T18:21:24.500" v="1406" actId="20577"/>
          <ac:spMkLst>
            <pc:docMk/>
            <pc:sldMk cId="117129894" sldId="311"/>
            <ac:spMk id="2" creationId="{7315F80F-A381-48F2-A3EC-6A17BB5B7BB2}"/>
          </ac:spMkLst>
        </pc:spChg>
        <pc:spChg chg="mod">
          <ac:chgData name="Nicolas Pares" userId="S::nicolas.pares@du.edu::62972e0e-092a-4417-ad1d-f8624b61017c" providerId="AD" clId="Web-{5555A5DF-D198-0746-037F-D5D380EA786E}" dt="2019-02-07T18:22:13.784" v="1415" actId="20577"/>
          <ac:spMkLst>
            <pc:docMk/>
            <pc:sldMk cId="117129894" sldId="311"/>
            <ac:spMk id="3" creationId="{80531374-AE1A-4AC5-BE5F-2C16CF2635CF}"/>
          </ac:spMkLst>
        </pc:spChg>
      </pc:sldChg>
    </pc:docChg>
  </pc:docChgLst>
  <pc:docChgLst>
    <pc:chgData name="Jenelys Cox" userId="S::jennifer.cox@du.edu::8de901f5-fdb0-450e-bcc3-3d91fdbd6d2a" providerId="AD" clId="Web-{BC7B61AC-3710-0FF0-6D42-661E5640FA6E}"/>
    <pc:docChg chg="modSld sldOrd">
      <pc:chgData name="Jenelys Cox" userId="S::jennifer.cox@du.edu::8de901f5-fdb0-450e-bcc3-3d91fdbd6d2a" providerId="AD" clId="Web-{BC7B61AC-3710-0FF0-6D42-661E5640FA6E}" dt="2018-10-22T19:23:55.353" v="1728" actId="20577"/>
      <pc:docMkLst>
        <pc:docMk/>
      </pc:docMkLst>
      <pc:sldChg chg="addSp delSp modSp">
        <pc:chgData name="Jenelys Cox" userId="S::jennifer.cox@du.edu::8de901f5-fdb0-450e-bcc3-3d91fdbd6d2a" providerId="AD" clId="Web-{BC7B61AC-3710-0FF0-6D42-661E5640FA6E}" dt="2018-10-22T19:20:14.082" v="1595" actId="1076"/>
        <pc:sldMkLst>
          <pc:docMk/>
          <pc:sldMk cId="4046713945" sldId="262"/>
        </pc:sldMkLst>
        <pc:spChg chg="mod">
          <ac:chgData name="Jenelys Cox" userId="S::jennifer.cox@du.edu::8de901f5-fdb0-450e-bcc3-3d91fdbd6d2a" providerId="AD" clId="Web-{BC7B61AC-3710-0FF0-6D42-661E5640FA6E}" dt="2018-10-22T18:46:07.655" v="1189" actId="20577"/>
          <ac:spMkLst>
            <pc:docMk/>
            <pc:sldMk cId="4046713945" sldId="262"/>
            <ac:spMk id="2" creationId="{00000000-0000-0000-0000-000000000000}"/>
          </ac:spMkLst>
        </pc:spChg>
        <pc:spChg chg="add mod">
          <ac:chgData name="Jenelys Cox" userId="S::jennifer.cox@du.edu::8de901f5-fdb0-450e-bcc3-3d91fdbd6d2a" providerId="AD" clId="Web-{BC7B61AC-3710-0FF0-6D42-661E5640FA6E}" dt="2018-10-22T19:17:14.999" v="1567" actId="1076"/>
          <ac:spMkLst>
            <pc:docMk/>
            <pc:sldMk cId="4046713945" sldId="262"/>
            <ac:spMk id="5" creationId="{5DDFB0AB-3D93-43C2-92ED-E8C6BFA5F20F}"/>
          </ac:spMkLst>
        </pc:spChg>
        <pc:spChg chg="add del mod">
          <ac:chgData name="Jenelys Cox" userId="S::jennifer.cox@du.edu::8de901f5-fdb0-450e-bcc3-3d91fdbd6d2a" providerId="AD" clId="Web-{BC7B61AC-3710-0FF0-6D42-661E5640FA6E}" dt="2018-10-22T19:05:47.325" v="1482"/>
          <ac:spMkLst>
            <pc:docMk/>
            <pc:sldMk cId="4046713945" sldId="262"/>
            <ac:spMk id="6" creationId="{DF7241C3-D97B-40AA-B2AD-DFA5B31575D6}"/>
          </ac:spMkLst>
        </pc:spChg>
        <pc:spChg chg="add mod">
          <ac:chgData name="Jenelys Cox" userId="S::jennifer.cox@du.edu::8de901f5-fdb0-450e-bcc3-3d91fdbd6d2a" providerId="AD" clId="Web-{BC7B61AC-3710-0FF0-6D42-661E5640FA6E}" dt="2018-10-22T19:17:15.032" v="1568" actId="1076"/>
          <ac:spMkLst>
            <pc:docMk/>
            <pc:sldMk cId="4046713945" sldId="262"/>
            <ac:spMk id="7" creationId="{CAD43B54-C4A6-46A2-A0B6-C0AFDBEC14C4}"/>
          </ac:spMkLst>
        </pc:spChg>
        <pc:spChg chg="add del mod">
          <ac:chgData name="Jenelys Cox" userId="S::jennifer.cox@du.edu::8de901f5-fdb0-450e-bcc3-3d91fdbd6d2a" providerId="AD" clId="Web-{BC7B61AC-3710-0FF0-6D42-661E5640FA6E}" dt="2018-10-22T19:07:01.265" v="1487"/>
          <ac:spMkLst>
            <pc:docMk/>
            <pc:sldMk cId="4046713945" sldId="262"/>
            <ac:spMk id="8" creationId="{0632A016-336D-4611-9641-94F41CD92983}"/>
          </ac:spMkLst>
        </pc:spChg>
        <pc:spChg chg="add mod">
          <ac:chgData name="Jenelys Cox" userId="S::jennifer.cox@du.edu::8de901f5-fdb0-450e-bcc3-3d91fdbd6d2a" providerId="AD" clId="Web-{BC7B61AC-3710-0FF0-6D42-661E5640FA6E}" dt="2018-10-22T19:17:15.077" v="1569" actId="1076"/>
          <ac:spMkLst>
            <pc:docMk/>
            <pc:sldMk cId="4046713945" sldId="262"/>
            <ac:spMk id="9" creationId="{2FC84D62-3B43-4C71-9C0A-E880BB43F0FC}"/>
          </ac:spMkLst>
        </pc:spChg>
        <pc:spChg chg="add mod">
          <ac:chgData name="Jenelys Cox" userId="S::jennifer.cox@du.edu::8de901f5-fdb0-450e-bcc3-3d91fdbd6d2a" providerId="AD" clId="Web-{BC7B61AC-3710-0FF0-6D42-661E5640FA6E}" dt="2018-10-22T19:17:15.109" v="1570" actId="1076"/>
          <ac:spMkLst>
            <pc:docMk/>
            <pc:sldMk cId="4046713945" sldId="262"/>
            <ac:spMk id="10" creationId="{7C5173DE-DA50-4010-91F5-82735784A0F2}"/>
          </ac:spMkLst>
        </pc:spChg>
        <pc:spChg chg="add mod">
          <ac:chgData name="Jenelys Cox" userId="S::jennifer.cox@du.edu::8de901f5-fdb0-450e-bcc3-3d91fdbd6d2a" providerId="AD" clId="Web-{BC7B61AC-3710-0FF0-6D42-661E5640FA6E}" dt="2018-10-22T19:17:15.156" v="1571" actId="1076"/>
          <ac:spMkLst>
            <pc:docMk/>
            <pc:sldMk cId="4046713945" sldId="262"/>
            <ac:spMk id="11" creationId="{FB12D1B0-72BC-42E0-A69E-EEC871C62FF9}"/>
          </ac:spMkLst>
        </pc:spChg>
        <pc:spChg chg="add mod">
          <ac:chgData name="Jenelys Cox" userId="S::jennifer.cox@du.edu::8de901f5-fdb0-450e-bcc3-3d91fdbd6d2a" providerId="AD" clId="Web-{BC7B61AC-3710-0FF0-6D42-661E5640FA6E}" dt="2018-10-22T19:17:15.187" v="1572" actId="1076"/>
          <ac:spMkLst>
            <pc:docMk/>
            <pc:sldMk cId="4046713945" sldId="262"/>
            <ac:spMk id="12" creationId="{5CAD0B7C-4379-448A-BCE8-9790168A19DD}"/>
          </ac:spMkLst>
        </pc:spChg>
        <pc:spChg chg="add mod">
          <ac:chgData name="Jenelys Cox" userId="S::jennifer.cox@du.edu::8de901f5-fdb0-450e-bcc3-3d91fdbd6d2a" providerId="AD" clId="Web-{BC7B61AC-3710-0FF0-6D42-661E5640FA6E}" dt="2018-10-22T19:17:15.234" v="1573" actId="1076"/>
          <ac:spMkLst>
            <pc:docMk/>
            <pc:sldMk cId="4046713945" sldId="262"/>
            <ac:spMk id="13" creationId="{85917BB6-F8EC-4BCD-95E3-CCE1C6DF5013}"/>
          </ac:spMkLst>
        </pc:spChg>
        <pc:spChg chg="add mod">
          <ac:chgData name="Jenelys Cox" userId="S::jennifer.cox@du.edu::8de901f5-fdb0-450e-bcc3-3d91fdbd6d2a" providerId="AD" clId="Web-{BC7B61AC-3710-0FF0-6D42-661E5640FA6E}" dt="2018-10-22T19:17:15.265" v="1574" actId="1076"/>
          <ac:spMkLst>
            <pc:docMk/>
            <pc:sldMk cId="4046713945" sldId="262"/>
            <ac:spMk id="14" creationId="{5FABC244-2940-444E-921A-DCBC13A4B2E6}"/>
          </ac:spMkLst>
        </pc:spChg>
        <pc:spChg chg="add mod">
          <ac:chgData name="Jenelys Cox" userId="S::jennifer.cox@du.edu::8de901f5-fdb0-450e-bcc3-3d91fdbd6d2a" providerId="AD" clId="Web-{BC7B61AC-3710-0FF0-6D42-661E5640FA6E}" dt="2018-10-22T19:17:15.312" v="1575" actId="1076"/>
          <ac:spMkLst>
            <pc:docMk/>
            <pc:sldMk cId="4046713945" sldId="262"/>
            <ac:spMk id="15" creationId="{F15B4BCA-E0C7-4ECB-ABEC-8181DE37792D}"/>
          </ac:spMkLst>
        </pc:spChg>
        <pc:spChg chg="add mod">
          <ac:chgData name="Jenelys Cox" userId="S::jennifer.cox@du.edu::8de901f5-fdb0-450e-bcc3-3d91fdbd6d2a" providerId="AD" clId="Web-{BC7B61AC-3710-0FF0-6D42-661E5640FA6E}" dt="2018-10-22T19:17:15.343" v="1576" actId="1076"/>
          <ac:spMkLst>
            <pc:docMk/>
            <pc:sldMk cId="4046713945" sldId="262"/>
            <ac:spMk id="16" creationId="{FCBDF045-597C-4CF0-A81F-D664DF6D94EE}"/>
          </ac:spMkLst>
        </pc:spChg>
        <pc:spChg chg="add mod">
          <ac:chgData name="Jenelys Cox" userId="S::jennifer.cox@du.edu::8de901f5-fdb0-450e-bcc3-3d91fdbd6d2a" providerId="AD" clId="Web-{BC7B61AC-3710-0FF0-6D42-661E5640FA6E}" dt="2018-10-22T19:17:15.374" v="1577" actId="1076"/>
          <ac:spMkLst>
            <pc:docMk/>
            <pc:sldMk cId="4046713945" sldId="262"/>
            <ac:spMk id="17" creationId="{805CD6F4-EB0B-4473-9080-E44EA63D3530}"/>
          </ac:spMkLst>
        </pc:spChg>
        <pc:spChg chg="add mod">
          <ac:chgData name="Jenelys Cox" userId="S::jennifer.cox@du.edu::8de901f5-fdb0-450e-bcc3-3d91fdbd6d2a" providerId="AD" clId="Web-{BC7B61AC-3710-0FF0-6D42-661E5640FA6E}" dt="2018-10-22T19:17:15.421" v="1578" actId="1076"/>
          <ac:spMkLst>
            <pc:docMk/>
            <pc:sldMk cId="4046713945" sldId="262"/>
            <ac:spMk id="18" creationId="{25216C2B-6E0E-4E73-A141-B5DA5C7D3622}"/>
          </ac:spMkLst>
        </pc:spChg>
        <pc:spChg chg="add mod">
          <ac:chgData name="Jenelys Cox" userId="S::jennifer.cox@du.edu::8de901f5-fdb0-450e-bcc3-3d91fdbd6d2a" providerId="AD" clId="Web-{BC7B61AC-3710-0FF0-6D42-661E5640FA6E}" dt="2018-10-22T19:17:15.452" v="1579" actId="1076"/>
          <ac:spMkLst>
            <pc:docMk/>
            <pc:sldMk cId="4046713945" sldId="262"/>
            <ac:spMk id="19" creationId="{6EB66A88-8E66-4BC4-AE75-527A48A5B266}"/>
          </ac:spMkLst>
        </pc:spChg>
        <pc:spChg chg="add mod">
          <ac:chgData name="Jenelys Cox" userId="S::jennifer.cox@du.edu::8de901f5-fdb0-450e-bcc3-3d91fdbd6d2a" providerId="AD" clId="Web-{BC7B61AC-3710-0FF0-6D42-661E5640FA6E}" dt="2018-10-22T19:17:15.484" v="1580" actId="1076"/>
          <ac:spMkLst>
            <pc:docMk/>
            <pc:sldMk cId="4046713945" sldId="262"/>
            <ac:spMk id="20" creationId="{CCE7A581-C560-4084-9E44-9F842F28FFE1}"/>
          </ac:spMkLst>
        </pc:spChg>
        <pc:spChg chg="add mod">
          <ac:chgData name="Jenelys Cox" userId="S::jennifer.cox@du.edu::8de901f5-fdb0-450e-bcc3-3d91fdbd6d2a" providerId="AD" clId="Web-{BC7B61AC-3710-0FF0-6D42-661E5640FA6E}" dt="2018-10-22T19:17:15.531" v="1581" actId="1076"/>
          <ac:spMkLst>
            <pc:docMk/>
            <pc:sldMk cId="4046713945" sldId="262"/>
            <ac:spMk id="21" creationId="{031FBD34-D2DE-41F2-BFBE-B3288213073E}"/>
          </ac:spMkLst>
        </pc:spChg>
        <pc:spChg chg="add mod">
          <ac:chgData name="Jenelys Cox" userId="S::jennifer.cox@du.edu::8de901f5-fdb0-450e-bcc3-3d91fdbd6d2a" providerId="AD" clId="Web-{BC7B61AC-3710-0FF0-6D42-661E5640FA6E}" dt="2018-10-22T19:17:15.562" v="1582" actId="1076"/>
          <ac:spMkLst>
            <pc:docMk/>
            <pc:sldMk cId="4046713945" sldId="262"/>
            <ac:spMk id="22" creationId="{178EBA2D-DA62-47DD-B26D-6D4ED7AE1617}"/>
          </ac:spMkLst>
        </pc:spChg>
        <pc:spChg chg="add mod">
          <ac:chgData name="Jenelys Cox" userId="S::jennifer.cox@du.edu::8de901f5-fdb0-450e-bcc3-3d91fdbd6d2a" providerId="AD" clId="Web-{BC7B61AC-3710-0FF0-6D42-661E5640FA6E}" dt="2018-10-22T19:17:15.609" v="1583" actId="1076"/>
          <ac:spMkLst>
            <pc:docMk/>
            <pc:sldMk cId="4046713945" sldId="262"/>
            <ac:spMk id="23" creationId="{A637AD84-7B5A-49CC-85A5-1DB470C2764B}"/>
          </ac:spMkLst>
        </pc:spChg>
        <pc:spChg chg="add mod">
          <ac:chgData name="Jenelys Cox" userId="S::jennifer.cox@du.edu::8de901f5-fdb0-450e-bcc3-3d91fdbd6d2a" providerId="AD" clId="Web-{BC7B61AC-3710-0FF0-6D42-661E5640FA6E}" dt="2018-10-22T19:17:15.640" v="1584" actId="1076"/>
          <ac:spMkLst>
            <pc:docMk/>
            <pc:sldMk cId="4046713945" sldId="262"/>
            <ac:spMk id="24" creationId="{06884A4C-EA3A-4D93-876B-AA2E0BCD6BD8}"/>
          </ac:spMkLst>
        </pc:spChg>
        <pc:spChg chg="add mod">
          <ac:chgData name="Jenelys Cox" userId="S::jennifer.cox@du.edu::8de901f5-fdb0-450e-bcc3-3d91fdbd6d2a" providerId="AD" clId="Web-{BC7B61AC-3710-0FF0-6D42-661E5640FA6E}" dt="2018-10-22T19:17:15.671" v="1585" actId="1076"/>
          <ac:spMkLst>
            <pc:docMk/>
            <pc:sldMk cId="4046713945" sldId="262"/>
            <ac:spMk id="25" creationId="{7C21E64C-9787-45EF-871D-2268F4C0689F}"/>
          </ac:spMkLst>
        </pc:spChg>
        <pc:spChg chg="add mod">
          <ac:chgData name="Jenelys Cox" userId="S::jennifer.cox@du.edu::8de901f5-fdb0-450e-bcc3-3d91fdbd6d2a" providerId="AD" clId="Web-{BC7B61AC-3710-0FF0-6D42-661E5640FA6E}" dt="2018-10-22T19:17:15.718" v="1586" actId="1076"/>
          <ac:spMkLst>
            <pc:docMk/>
            <pc:sldMk cId="4046713945" sldId="262"/>
            <ac:spMk id="26" creationId="{5772E977-338A-47E3-9651-4DBF181644A1}"/>
          </ac:spMkLst>
        </pc:spChg>
        <pc:spChg chg="add mod">
          <ac:chgData name="Jenelys Cox" userId="S::jennifer.cox@du.edu::8de901f5-fdb0-450e-bcc3-3d91fdbd6d2a" providerId="AD" clId="Web-{BC7B61AC-3710-0FF0-6D42-661E5640FA6E}" dt="2018-10-22T19:17:15.749" v="1587" actId="1076"/>
          <ac:spMkLst>
            <pc:docMk/>
            <pc:sldMk cId="4046713945" sldId="262"/>
            <ac:spMk id="27" creationId="{D234D605-08E5-4279-9A81-2B818948FEA9}"/>
          </ac:spMkLst>
        </pc:spChg>
        <pc:spChg chg="add mod">
          <ac:chgData name="Jenelys Cox" userId="S::jennifer.cox@du.edu::8de901f5-fdb0-450e-bcc3-3d91fdbd6d2a" providerId="AD" clId="Web-{BC7B61AC-3710-0FF0-6D42-661E5640FA6E}" dt="2018-10-22T19:17:15.796" v="1588" actId="1076"/>
          <ac:spMkLst>
            <pc:docMk/>
            <pc:sldMk cId="4046713945" sldId="262"/>
            <ac:spMk id="28" creationId="{94342C9D-F839-4C31-91C5-41DDCE80648D}"/>
          </ac:spMkLst>
        </pc:spChg>
        <pc:spChg chg="add mod">
          <ac:chgData name="Jenelys Cox" userId="S::jennifer.cox@du.edu::8de901f5-fdb0-450e-bcc3-3d91fdbd6d2a" providerId="AD" clId="Web-{BC7B61AC-3710-0FF0-6D42-661E5640FA6E}" dt="2018-10-22T19:17:15.827" v="1589" actId="1076"/>
          <ac:spMkLst>
            <pc:docMk/>
            <pc:sldMk cId="4046713945" sldId="262"/>
            <ac:spMk id="29" creationId="{0FB41658-98A6-4776-9A51-039B9266F752}"/>
          </ac:spMkLst>
        </pc:spChg>
        <pc:spChg chg="add mod">
          <ac:chgData name="Jenelys Cox" userId="S::jennifer.cox@du.edu::8de901f5-fdb0-450e-bcc3-3d91fdbd6d2a" providerId="AD" clId="Web-{BC7B61AC-3710-0FF0-6D42-661E5640FA6E}" dt="2018-10-22T19:17:15.874" v="1590" actId="1076"/>
          <ac:spMkLst>
            <pc:docMk/>
            <pc:sldMk cId="4046713945" sldId="262"/>
            <ac:spMk id="30" creationId="{2F7EA6E4-4E28-4FF9-872C-65286B2BCC4F}"/>
          </ac:spMkLst>
        </pc:spChg>
        <pc:spChg chg="add del mod">
          <ac:chgData name="Jenelys Cox" userId="S::jennifer.cox@du.edu::8de901f5-fdb0-450e-bcc3-3d91fdbd6d2a" providerId="AD" clId="Web-{BC7B61AC-3710-0FF0-6D42-661E5640FA6E}" dt="2018-10-22T18:59:52.863" v="1452"/>
          <ac:spMkLst>
            <pc:docMk/>
            <pc:sldMk cId="4046713945" sldId="262"/>
            <ac:spMk id="31" creationId="{9B9094B9-C08B-4EC0-B8A0-02F3BB92D85A}"/>
          </ac:spMkLst>
        </pc:spChg>
        <pc:spChg chg="add mod">
          <ac:chgData name="Jenelys Cox" userId="S::jennifer.cox@du.edu::8de901f5-fdb0-450e-bcc3-3d91fdbd6d2a" providerId="AD" clId="Web-{BC7B61AC-3710-0FF0-6D42-661E5640FA6E}" dt="2018-10-22T19:20:14.082" v="1595" actId="1076"/>
          <ac:spMkLst>
            <pc:docMk/>
            <pc:sldMk cId="4046713945" sldId="262"/>
            <ac:spMk id="31" creationId="{EC2D18CA-DB93-447A-8D22-5BBD81823AB5}"/>
          </ac:spMkLst>
        </pc:spChg>
        <pc:spChg chg="add del">
          <ac:chgData name="Jenelys Cox" userId="S::jennifer.cox@du.edu::8de901f5-fdb0-450e-bcc3-3d91fdbd6d2a" providerId="AD" clId="Web-{BC7B61AC-3710-0FF0-6D42-661E5640FA6E}" dt="2018-10-22T19:04:15.151" v="1466"/>
          <ac:spMkLst>
            <pc:docMk/>
            <pc:sldMk cId="4046713945" sldId="262"/>
            <ac:spMk id="32" creationId="{4BA4AA9D-5669-46D3-B640-297D6A936B5F}"/>
          </ac:spMkLst>
        </pc:spChg>
        <pc:spChg chg="add mod">
          <ac:chgData name="Jenelys Cox" userId="S::jennifer.cox@du.edu::8de901f5-fdb0-450e-bcc3-3d91fdbd6d2a" providerId="AD" clId="Web-{BC7B61AC-3710-0FF0-6D42-661E5640FA6E}" dt="2018-10-22T19:17:15.906" v="1591" actId="1076"/>
          <ac:spMkLst>
            <pc:docMk/>
            <pc:sldMk cId="4046713945" sldId="262"/>
            <ac:spMk id="33" creationId="{8DADA9EC-5504-4C90-979A-C734B1C3699C}"/>
          </ac:spMkLst>
        </pc:spChg>
        <pc:spChg chg="add del mod">
          <ac:chgData name="Jenelys Cox" userId="S::jennifer.cox@du.edu::8de901f5-fdb0-450e-bcc3-3d91fdbd6d2a" providerId="AD" clId="Web-{BC7B61AC-3710-0FF0-6D42-661E5640FA6E}" dt="2018-10-22T19:20:00.800" v="1593"/>
          <ac:spMkLst>
            <pc:docMk/>
            <pc:sldMk cId="4046713945" sldId="262"/>
            <ac:spMk id="34" creationId="{8D9530CD-4AF8-4058-A289-36DF49AE3FA6}"/>
          </ac:spMkLst>
        </pc:spChg>
        <pc:graphicFrameChg chg="add mod modGraphic">
          <ac:chgData name="Jenelys Cox" userId="S::jennifer.cox@du.edu::8de901f5-fdb0-450e-bcc3-3d91fdbd6d2a" providerId="AD" clId="Web-{BC7B61AC-3710-0FF0-6D42-661E5640FA6E}" dt="2018-10-22T19:16:29.623" v="1566"/>
          <ac:graphicFrameMkLst>
            <pc:docMk/>
            <pc:sldMk cId="4046713945" sldId="262"/>
            <ac:graphicFrameMk id="3" creationId="{EC544D7B-D12E-4B24-BF47-6408C9929196}"/>
          </ac:graphicFrameMkLst>
        </pc:graphicFrameChg>
      </pc:sldChg>
      <pc:sldChg chg="modSp">
        <pc:chgData name="Jenelys Cox" userId="S::jennifer.cox@du.edu::8de901f5-fdb0-450e-bcc3-3d91fdbd6d2a" providerId="AD" clId="Web-{BC7B61AC-3710-0FF0-6D42-661E5640FA6E}" dt="2018-10-22T18:45:08.841" v="1170" actId="20577"/>
        <pc:sldMkLst>
          <pc:docMk/>
          <pc:sldMk cId="533970288" sldId="273"/>
        </pc:sldMkLst>
        <pc:spChg chg="mod">
          <ac:chgData name="Jenelys Cox" userId="S::jennifer.cox@du.edu::8de901f5-fdb0-450e-bcc3-3d91fdbd6d2a" providerId="AD" clId="Web-{BC7B61AC-3710-0FF0-6D42-661E5640FA6E}" dt="2018-10-22T18:43:29.651" v="957" actId="20577"/>
          <ac:spMkLst>
            <pc:docMk/>
            <pc:sldMk cId="533970288" sldId="273"/>
            <ac:spMk id="2" creationId="{00000000-0000-0000-0000-000000000000}"/>
          </ac:spMkLst>
        </pc:spChg>
        <pc:spChg chg="mod">
          <ac:chgData name="Jenelys Cox" userId="S::jennifer.cox@du.edu::8de901f5-fdb0-450e-bcc3-3d91fdbd6d2a" providerId="AD" clId="Web-{BC7B61AC-3710-0FF0-6D42-661E5640FA6E}" dt="2018-10-22T18:45:04.419" v="1155" actId="20577"/>
          <ac:spMkLst>
            <pc:docMk/>
            <pc:sldMk cId="533970288" sldId="273"/>
            <ac:spMk id="3" creationId="{00000000-0000-0000-0000-000000000000}"/>
          </ac:spMkLst>
        </pc:spChg>
        <pc:spChg chg="mod">
          <ac:chgData name="Jenelys Cox" userId="S::jennifer.cox@du.edu::8de901f5-fdb0-450e-bcc3-3d91fdbd6d2a" providerId="AD" clId="Web-{BC7B61AC-3710-0FF0-6D42-661E5640FA6E}" dt="2018-10-22T18:45:01.012" v="1153" actId="20577"/>
          <ac:spMkLst>
            <pc:docMk/>
            <pc:sldMk cId="533970288" sldId="273"/>
            <ac:spMk id="4" creationId="{00000000-0000-0000-0000-000000000000}"/>
          </ac:spMkLst>
        </pc:spChg>
        <pc:spChg chg="mod">
          <ac:chgData name="Jenelys Cox" userId="S::jennifer.cox@du.edu::8de901f5-fdb0-450e-bcc3-3d91fdbd6d2a" providerId="AD" clId="Web-{BC7B61AC-3710-0FF0-6D42-661E5640FA6E}" dt="2018-10-22T18:45:08.841" v="1170" actId="20577"/>
          <ac:spMkLst>
            <pc:docMk/>
            <pc:sldMk cId="533970288" sldId="273"/>
            <ac:spMk id="5" creationId="{00000000-0000-0000-0000-000000000000}"/>
          </ac:spMkLst>
        </pc:spChg>
        <pc:spChg chg="mod">
          <ac:chgData name="Jenelys Cox" userId="S::jennifer.cox@du.edu::8de901f5-fdb0-450e-bcc3-3d91fdbd6d2a" providerId="AD" clId="Web-{BC7B61AC-3710-0FF0-6D42-661E5640FA6E}" dt="2018-10-22T18:44:50.231" v="1149" actId="20577"/>
          <ac:spMkLst>
            <pc:docMk/>
            <pc:sldMk cId="533970288" sldId="273"/>
            <ac:spMk id="6" creationId="{00000000-0000-0000-0000-000000000000}"/>
          </ac:spMkLst>
        </pc:spChg>
      </pc:sldChg>
      <pc:sldChg chg="addSp modSp ord">
        <pc:chgData name="Jenelys Cox" userId="S::jennifer.cox@du.edu::8de901f5-fdb0-450e-bcc3-3d91fdbd6d2a" providerId="AD" clId="Web-{BC7B61AC-3710-0FF0-6D42-661E5640FA6E}" dt="2018-10-22T19:23:55.353" v="1727" actId="20577"/>
        <pc:sldMkLst>
          <pc:docMk/>
          <pc:sldMk cId="3817741426" sldId="301"/>
        </pc:sldMkLst>
        <pc:spChg chg="add mod">
          <ac:chgData name="Jenelys Cox" userId="S::jennifer.cox@du.edu::8de901f5-fdb0-450e-bcc3-3d91fdbd6d2a" providerId="AD" clId="Web-{BC7B61AC-3710-0FF0-6D42-661E5640FA6E}" dt="2018-10-22T19:23:55.353" v="1727" actId="20577"/>
          <ac:spMkLst>
            <pc:docMk/>
            <pc:sldMk cId="3817741426" sldId="301"/>
            <ac:spMk id="4" creationId="{D6C51951-A512-420F-9D89-CCA0CE6D75BA}"/>
          </ac:spMkLst>
        </pc:spChg>
      </pc:sldChg>
    </pc:docChg>
  </pc:docChgLst>
  <pc:docChgLst>
    <pc:chgData name="Nicolas Pares" userId="S::nicolas.pares@du.edu::62972e0e-092a-4417-ad1d-f8624b61017c" providerId="AD" clId="Web-{AB5BC300-1115-90B4-58CD-F24E36B06901}"/>
    <pc:docChg chg="addSld delSld modSld sldOrd">
      <pc:chgData name="Nicolas Pares" userId="S::nicolas.pares@du.edu::62972e0e-092a-4417-ad1d-f8624b61017c" providerId="AD" clId="Web-{AB5BC300-1115-90B4-58CD-F24E36B06901}" dt="2018-10-22T18:41:37.682" v="1713" actId="1076"/>
      <pc:docMkLst>
        <pc:docMk/>
      </pc:docMkLst>
      <pc:sldChg chg="modSp">
        <pc:chgData name="Nicolas Pares" userId="S::nicolas.pares@du.edu::62972e0e-092a-4417-ad1d-f8624b61017c" providerId="AD" clId="Web-{AB5BC300-1115-90B4-58CD-F24E36B06901}" dt="2018-10-22T18:02:34.310" v="9" actId="20577"/>
        <pc:sldMkLst>
          <pc:docMk/>
          <pc:sldMk cId="456561043" sldId="257"/>
        </pc:sldMkLst>
        <pc:spChg chg="mod">
          <ac:chgData name="Nicolas Pares" userId="S::nicolas.pares@du.edu::62972e0e-092a-4417-ad1d-f8624b61017c" providerId="AD" clId="Web-{AB5BC300-1115-90B4-58CD-F24E36B06901}" dt="2018-10-22T18:02:34.310" v="9" actId="20577"/>
          <ac:spMkLst>
            <pc:docMk/>
            <pc:sldMk cId="456561043" sldId="257"/>
            <ac:spMk id="2" creationId="{00000000-0000-0000-0000-000000000000}"/>
          </ac:spMkLst>
        </pc:spChg>
      </pc:sldChg>
      <pc:sldChg chg="delSp modSp">
        <pc:chgData name="Nicolas Pares" userId="S::nicolas.pares@du.edu::62972e0e-092a-4417-ad1d-f8624b61017c" providerId="AD" clId="Web-{AB5BC300-1115-90B4-58CD-F24E36B06901}" dt="2018-10-22T18:04:29.516" v="99" actId="20577"/>
        <pc:sldMkLst>
          <pc:docMk/>
          <pc:sldMk cId="965303549" sldId="274"/>
        </pc:sldMkLst>
        <pc:spChg chg="mod">
          <ac:chgData name="Nicolas Pares" userId="S::nicolas.pares@du.edu::62972e0e-092a-4417-ad1d-f8624b61017c" providerId="AD" clId="Web-{AB5BC300-1115-90B4-58CD-F24E36B06901}" dt="2018-10-22T18:04:29.516" v="99" actId="20577"/>
          <ac:spMkLst>
            <pc:docMk/>
            <pc:sldMk cId="965303549" sldId="274"/>
            <ac:spMk id="2" creationId="{00000000-0000-0000-0000-000000000000}"/>
          </ac:spMkLst>
        </pc:spChg>
        <pc:spChg chg="del">
          <ac:chgData name="Nicolas Pares" userId="S::nicolas.pares@du.edu::62972e0e-092a-4417-ad1d-f8624b61017c" providerId="AD" clId="Web-{AB5BC300-1115-90B4-58CD-F24E36B06901}" dt="2018-10-22T18:04:00.015" v="34"/>
          <ac:spMkLst>
            <pc:docMk/>
            <pc:sldMk cId="965303549" sldId="274"/>
            <ac:spMk id="3" creationId="{00000000-0000-0000-0000-000000000000}"/>
          </ac:spMkLst>
        </pc:spChg>
        <pc:spChg chg="del">
          <ac:chgData name="Nicolas Pares" userId="S::nicolas.pares@du.edu::62972e0e-092a-4417-ad1d-f8624b61017c" providerId="AD" clId="Web-{AB5BC300-1115-90B4-58CD-F24E36B06901}" dt="2018-10-22T18:04:03.125" v="35"/>
          <ac:spMkLst>
            <pc:docMk/>
            <pc:sldMk cId="965303549" sldId="274"/>
            <ac:spMk id="4" creationId="{00000000-0000-0000-0000-000000000000}"/>
          </ac:spMkLst>
        </pc:spChg>
      </pc:sldChg>
      <pc:sldChg chg="addSp modSp add replId">
        <pc:chgData name="Nicolas Pares" userId="S::nicolas.pares@du.edu::62972e0e-092a-4417-ad1d-f8624b61017c" providerId="AD" clId="Web-{AB5BC300-1115-90B4-58CD-F24E36B06901}" dt="2018-10-22T18:07:56.334" v="297" actId="20577"/>
        <pc:sldMkLst>
          <pc:docMk/>
          <pc:sldMk cId="3484165741" sldId="292"/>
        </pc:sldMkLst>
        <pc:spChg chg="mod">
          <ac:chgData name="Nicolas Pares" userId="S::nicolas.pares@du.edu::62972e0e-092a-4417-ad1d-f8624b61017c" providerId="AD" clId="Web-{AB5BC300-1115-90B4-58CD-F24E36B06901}" dt="2018-10-22T18:04:55.501" v="137" actId="20577"/>
          <ac:spMkLst>
            <pc:docMk/>
            <pc:sldMk cId="3484165741" sldId="292"/>
            <ac:spMk id="2" creationId="{00000000-0000-0000-0000-000000000000}"/>
          </ac:spMkLst>
        </pc:spChg>
        <pc:spChg chg="add mod">
          <ac:chgData name="Nicolas Pares" userId="S::nicolas.pares@du.edu::62972e0e-092a-4417-ad1d-f8624b61017c" providerId="AD" clId="Web-{AB5BC300-1115-90B4-58CD-F24E36B06901}" dt="2018-10-22T18:07:56.334" v="297" actId="20577"/>
          <ac:spMkLst>
            <pc:docMk/>
            <pc:sldMk cId="3484165741" sldId="292"/>
            <ac:spMk id="3" creationId="{2C98A2E3-BD10-4FC7-BDCD-0E5D449C4668}"/>
          </ac:spMkLst>
        </pc:spChg>
      </pc:sldChg>
      <pc:sldChg chg="addSp modSp add replId">
        <pc:chgData name="Nicolas Pares" userId="S::nicolas.pares@du.edu::62972e0e-092a-4417-ad1d-f8624b61017c" providerId="AD" clId="Web-{AB5BC300-1115-90B4-58CD-F24E36B06901}" dt="2018-10-22T18:11:50.777" v="577"/>
        <pc:sldMkLst>
          <pc:docMk/>
          <pc:sldMk cId="2134065960" sldId="293"/>
        </pc:sldMkLst>
        <pc:spChg chg="mod">
          <ac:chgData name="Nicolas Pares" userId="S::nicolas.pares@du.edu::62972e0e-092a-4417-ad1d-f8624b61017c" providerId="AD" clId="Web-{AB5BC300-1115-90B4-58CD-F24E36B06901}" dt="2018-10-22T18:09:21.914" v="424" actId="1076"/>
          <ac:spMkLst>
            <pc:docMk/>
            <pc:sldMk cId="2134065960" sldId="293"/>
            <ac:spMk id="2" creationId="{00000000-0000-0000-0000-000000000000}"/>
          </ac:spMkLst>
        </pc:spChg>
        <pc:spChg chg="mod">
          <ac:chgData name="Nicolas Pares" userId="S::nicolas.pares@du.edu::62972e0e-092a-4417-ad1d-f8624b61017c" providerId="AD" clId="Web-{AB5BC300-1115-90B4-58CD-F24E36B06901}" dt="2018-10-22T18:09:26.211" v="425" actId="1076"/>
          <ac:spMkLst>
            <pc:docMk/>
            <pc:sldMk cId="2134065960" sldId="293"/>
            <ac:spMk id="3" creationId="{2C98A2E3-BD10-4FC7-BDCD-0E5D449C4668}"/>
          </ac:spMkLst>
        </pc:spChg>
        <pc:spChg chg="add mod ord">
          <ac:chgData name="Nicolas Pares" userId="S::nicolas.pares@du.edu::62972e0e-092a-4417-ad1d-f8624b61017c" providerId="AD" clId="Web-{AB5BC300-1115-90B4-58CD-F24E36B06901}" dt="2018-10-22T18:11:50.777" v="577"/>
          <ac:spMkLst>
            <pc:docMk/>
            <pc:sldMk cId="2134065960" sldId="293"/>
            <ac:spMk id="5" creationId="{08002033-EE26-47B8-A811-156465589AF4}"/>
          </ac:spMkLst>
        </pc:spChg>
        <pc:spChg chg="add mod">
          <ac:chgData name="Nicolas Pares" userId="S::nicolas.pares@du.edu::62972e0e-092a-4417-ad1d-f8624b61017c" providerId="AD" clId="Web-{AB5BC300-1115-90B4-58CD-F24E36B06901}" dt="2018-10-22T18:11:29.355" v="575" actId="20577"/>
          <ac:spMkLst>
            <pc:docMk/>
            <pc:sldMk cId="2134065960" sldId="293"/>
            <ac:spMk id="6" creationId="{0D65141C-5057-40EE-AAC4-5412AF45C266}"/>
          </ac:spMkLst>
        </pc:spChg>
      </pc:sldChg>
      <pc:sldChg chg="add ord replId">
        <pc:chgData name="Nicolas Pares" userId="S::nicolas.pares@du.edu::62972e0e-092a-4417-ad1d-f8624b61017c" providerId="AD" clId="Web-{AB5BC300-1115-90B4-58CD-F24E36B06901}" dt="2018-10-22T18:23:08.373" v="823"/>
        <pc:sldMkLst>
          <pc:docMk/>
          <pc:sldMk cId="297297910" sldId="294"/>
        </pc:sldMkLst>
      </pc:sldChg>
      <pc:sldChg chg="add ord replId">
        <pc:chgData name="Nicolas Pares" userId="S::nicolas.pares@du.edu::62972e0e-092a-4417-ad1d-f8624b61017c" providerId="AD" clId="Web-{AB5BC300-1115-90B4-58CD-F24E36B06901}" dt="2018-10-22T18:23:14.420" v="824"/>
        <pc:sldMkLst>
          <pc:docMk/>
          <pc:sldMk cId="1607701042" sldId="295"/>
        </pc:sldMkLst>
      </pc:sldChg>
      <pc:sldChg chg="modSp add del ord replId">
        <pc:chgData name="Nicolas Pares" userId="S::nicolas.pares@du.edu::62972e0e-092a-4417-ad1d-f8624b61017c" providerId="AD" clId="Web-{AB5BC300-1115-90B4-58CD-F24E36B06901}" dt="2018-10-22T18:28:23.865" v="1284"/>
        <pc:sldMkLst>
          <pc:docMk/>
          <pc:sldMk cId="3580096713" sldId="296"/>
        </pc:sldMkLst>
        <pc:spChg chg="mod">
          <ac:chgData name="Nicolas Pares" userId="S::nicolas.pares@du.edu::62972e0e-092a-4417-ad1d-f8624b61017c" providerId="AD" clId="Web-{AB5BC300-1115-90B4-58CD-F24E36B06901}" dt="2018-10-22T18:20:42.806" v="814" actId="20577"/>
          <ac:spMkLst>
            <pc:docMk/>
            <pc:sldMk cId="3580096713" sldId="296"/>
            <ac:spMk id="2" creationId="{00000000-0000-0000-0000-000000000000}"/>
          </ac:spMkLst>
        </pc:spChg>
        <pc:spChg chg="mod">
          <ac:chgData name="Nicolas Pares" userId="S::nicolas.pares@du.edu::62972e0e-092a-4417-ad1d-f8624b61017c" providerId="AD" clId="Web-{AB5BC300-1115-90B4-58CD-F24E36B06901}" dt="2018-10-22T18:20:51.307" v="817" actId="1076"/>
          <ac:spMkLst>
            <pc:docMk/>
            <pc:sldMk cId="3580096713" sldId="296"/>
            <ac:spMk id="3" creationId="{2C98A2E3-BD10-4FC7-BDCD-0E5D449C4668}"/>
          </ac:spMkLst>
        </pc:spChg>
      </pc:sldChg>
      <pc:sldChg chg="addSp delSp modSp new ord">
        <pc:chgData name="Nicolas Pares" userId="S::nicolas.pares@du.edu::62972e0e-092a-4417-ad1d-f8624b61017c" providerId="AD" clId="Web-{AB5BC300-1115-90B4-58CD-F24E36B06901}" dt="2018-10-22T18:27:30.973" v="1272" actId="20577"/>
        <pc:sldMkLst>
          <pc:docMk/>
          <pc:sldMk cId="3523046944" sldId="297"/>
        </pc:sldMkLst>
        <pc:spChg chg="del">
          <ac:chgData name="Nicolas Pares" userId="S::nicolas.pares@du.edu::62972e0e-092a-4417-ad1d-f8624b61017c" providerId="AD" clId="Web-{AB5BC300-1115-90B4-58CD-F24E36B06901}" dt="2018-10-22T18:22:25.684" v="820"/>
          <ac:spMkLst>
            <pc:docMk/>
            <pc:sldMk cId="3523046944" sldId="297"/>
            <ac:spMk id="2" creationId="{C09630C8-3475-4896-AF4C-426AD109A65D}"/>
          </ac:spMkLst>
        </pc:spChg>
        <pc:spChg chg="del">
          <ac:chgData name="Nicolas Pares" userId="S::nicolas.pares@du.edu::62972e0e-092a-4417-ad1d-f8624b61017c" providerId="AD" clId="Web-{AB5BC300-1115-90B4-58CD-F24E36B06901}" dt="2018-10-22T18:22:37.606" v="822"/>
          <ac:spMkLst>
            <pc:docMk/>
            <pc:sldMk cId="3523046944" sldId="297"/>
            <ac:spMk id="3" creationId="{39D18FA5-2DB9-4E81-A9AE-FF55BD2C1895}"/>
          </ac:spMkLst>
        </pc:spChg>
        <pc:spChg chg="del">
          <ac:chgData name="Nicolas Pares" userId="S::nicolas.pares@du.edu::62972e0e-092a-4417-ad1d-f8624b61017c" providerId="AD" clId="Web-{AB5BC300-1115-90B4-58CD-F24E36B06901}" dt="2018-10-22T18:22:28.122" v="821"/>
          <ac:spMkLst>
            <pc:docMk/>
            <pc:sldMk cId="3523046944" sldId="297"/>
            <ac:spMk id="4" creationId="{862D13FF-1F30-4AFA-8D6A-AF8FA32AD778}"/>
          </ac:spMkLst>
        </pc:spChg>
        <pc:spChg chg="add mod">
          <ac:chgData name="Nicolas Pares" userId="S::nicolas.pares@du.edu::62972e0e-092a-4417-ad1d-f8624b61017c" providerId="AD" clId="Web-{AB5BC300-1115-90B4-58CD-F24E36B06901}" dt="2018-10-22T18:27:30.973" v="1272" actId="20577"/>
          <ac:spMkLst>
            <pc:docMk/>
            <pc:sldMk cId="3523046944" sldId="297"/>
            <ac:spMk id="5" creationId="{07DCA6BC-3F74-4F50-B09C-7BA6EAC280EB}"/>
          </ac:spMkLst>
        </pc:spChg>
      </pc:sldChg>
      <pc:sldChg chg="addSp delSp modSp new">
        <pc:chgData name="Nicolas Pares" userId="S::nicolas.pares@du.edu::62972e0e-092a-4417-ad1d-f8624b61017c" providerId="AD" clId="Web-{AB5BC300-1115-90B4-58CD-F24E36B06901}" dt="2018-10-22T18:41:37.682" v="1713" actId="1076"/>
        <pc:sldMkLst>
          <pc:docMk/>
          <pc:sldMk cId="3014899936" sldId="298"/>
        </pc:sldMkLst>
        <pc:spChg chg="del">
          <ac:chgData name="Nicolas Pares" userId="S::nicolas.pares@du.edu::62972e0e-092a-4417-ad1d-f8624b61017c" providerId="AD" clId="Web-{AB5BC300-1115-90B4-58CD-F24E36B06901}" dt="2018-10-22T18:33:27.092" v="1286"/>
          <ac:spMkLst>
            <pc:docMk/>
            <pc:sldMk cId="3014899936" sldId="298"/>
            <ac:spMk id="2" creationId="{4A8F14FF-4485-4521-89C3-04702CF1C2FD}"/>
          </ac:spMkLst>
        </pc:spChg>
        <pc:spChg chg="del">
          <ac:chgData name="Nicolas Pares" userId="S::nicolas.pares@du.edu::62972e0e-092a-4417-ad1d-f8624b61017c" providerId="AD" clId="Web-{AB5BC300-1115-90B4-58CD-F24E36B06901}" dt="2018-10-22T18:33:30.639" v="1288"/>
          <ac:spMkLst>
            <pc:docMk/>
            <pc:sldMk cId="3014899936" sldId="298"/>
            <ac:spMk id="3" creationId="{5ED74B67-C801-4FFB-8BCC-6E38F0D3151A}"/>
          </ac:spMkLst>
        </pc:spChg>
        <pc:spChg chg="del">
          <ac:chgData name="Nicolas Pares" userId="S::nicolas.pares@du.edu::62972e0e-092a-4417-ad1d-f8624b61017c" providerId="AD" clId="Web-{AB5BC300-1115-90B4-58CD-F24E36B06901}" dt="2018-10-22T18:33:29.045" v="1287"/>
          <ac:spMkLst>
            <pc:docMk/>
            <pc:sldMk cId="3014899936" sldId="298"/>
            <ac:spMk id="4" creationId="{D555DED0-FC19-477E-94F9-737D01986F16}"/>
          </ac:spMkLst>
        </pc:spChg>
        <pc:spChg chg="add mod">
          <ac:chgData name="Nicolas Pares" userId="S::nicolas.pares@du.edu::62972e0e-092a-4417-ad1d-f8624b61017c" providerId="AD" clId="Web-{AB5BC300-1115-90B4-58CD-F24E36B06901}" dt="2018-10-22T18:41:31.635" v="1710" actId="20577"/>
          <ac:spMkLst>
            <pc:docMk/>
            <pc:sldMk cId="3014899936" sldId="298"/>
            <ac:spMk id="5" creationId="{C30D565D-F372-4182-8666-DD6469D3FF5D}"/>
          </ac:spMkLst>
        </pc:spChg>
        <pc:spChg chg="add mod">
          <ac:chgData name="Nicolas Pares" userId="S::nicolas.pares@du.edu::62972e0e-092a-4417-ad1d-f8624b61017c" providerId="AD" clId="Web-{AB5BC300-1115-90B4-58CD-F24E36B06901}" dt="2018-10-22T18:41:37.682" v="1713" actId="1076"/>
          <ac:spMkLst>
            <pc:docMk/>
            <pc:sldMk cId="3014899936" sldId="298"/>
            <ac:spMk id="6" creationId="{AF53B703-4AC1-487F-BB45-EA79F942DE80}"/>
          </ac:spMkLst>
        </pc:spChg>
        <pc:spChg chg="add mod">
          <ac:chgData name="Nicolas Pares" userId="S::nicolas.pares@du.edu::62972e0e-092a-4417-ad1d-f8624b61017c" providerId="AD" clId="Web-{AB5BC300-1115-90B4-58CD-F24E36B06901}" dt="2018-10-22T18:41:35.213" v="1712" actId="1076"/>
          <ac:spMkLst>
            <pc:docMk/>
            <pc:sldMk cId="3014899936" sldId="298"/>
            <ac:spMk id="7" creationId="{0F26C929-2B39-4C1B-A1E1-06DD3870BEA5}"/>
          </ac:spMkLst>
        </pc:spChg>
      </pc:sldChg>
      <pc:sldChg chg="modSp add del replId">
        <pc:chgData name="Nicolas Pares" userId="S::nicolas.pares@du.edu::62972e0e-092a-4417-ad1d-f8624b61017c" providerId="AD" clId="Web-{AB5BC300-1115-90B4-58CD-F24E36B06901}" dt="2018-10-22T18:28:23.865" v="1283"/>
        <pc:sldMkLst>
          <pc:docMk/>
          <pc:sldMk cId="4211968549" sldId="298"/>
        </pc:sldMkLst>
        <pc:spChg chg="mod">
          <ac:chgData name="Nicolas Pares" userId="S::nicolas.pares@du.edu::62972e0e-092a-4417-ad1d-f8624b61017c" providerId="AD" clId="Web-{AB5BC300-1115-90B4-58CD-F24E36B06901}" dt="2018-10-22T18:28:13.990" v="1282" actId="1076"/>
          <ac:spMkLst>
            <pc:docMk/>
            <pc:sldMk cId="4211968549" sldId="298"/>
            <ac:spMk id="2" creationId="{00000000-0000-0000-0000-000000000000}"/>
          </ac:spMkLst>
        </pc:spChg>
        <pc:spChg chg="mod">
          <ac:chgData name="Nicolas Pares" userId="S::nicolas.pares@du.edu::62972e0e-092a-4417-ad1d-f8624b61017c" providerId="AD" clId="Web-{AB5BC300-1115-90B4-58CD-F24E36B06901}" dt="2018-10-22T18:28:04.943" v="1276" actId="1076"/>
          <ac:spMkLst>
            <pc:docMk/>
            <pc:sldMk cId="4211968549" sldId="298"/>
            <ac:spMk id="3" creationId="{2C98A2E3-BD10-4FC7-BDCD-0E5D449C4668}"/>
          </ac:spMkLst>
        </pc:spChg>
      </pc:sldChg>
    </pc:docChg>
  </pc:docChgLst>
  <pc:docChgLst>
    <pc:chgData name="Nicolas Pares" userId="S::nicolas.pares@du.edu::62972e0e-092a-4417-ad1d-f8624b61017c" providerId="AD" clId="Web-{A11C6923-E498-E7A2-5BE2-9C0D3378439F}"/>
    <pc:docChg chg="modSld">
      <pc:chgData name="Nicolas Pares" userId="S::nicolas.pares@du.edu::62972e0e-092a-4417-ad1d-f8624b61017c" providerId="AD" clId="Web-{A11C6923-E498-E7A2-5BE2-9C0D3378439F}" dt="2019-04-04T16:39:06.555" v="1669" actId="1076"/>
      <pc:docMkLst>
        <pc:docMk/>
      </pc:docMkLst>
      <pc:sldChg chg="modSp">
        <pc:chgData name="Nicolas Pares" userId="S::nicolas.pares@du.edu::62972e0e-092a-4417-ad1d-f8624b61017c" providerId="AD" clId="Web-{A11C6923-E498-E7A2-5BE2-9C0D3378439F}" dt="2019-04-04T16:22:31.303" v="1029" actId="1076"/>
        <pc:sldMkLst>
          <pc:docMk/>
          <pc:sldMk cId="3689592236" sldId="259"/>
        </pc:sldMkLst>
        <pc:spChg chg="mod">
          <ac:chgData name="Nicolas Pares" userId="S::nicolas.pares@du.edu::62972e0e-092a-4417-ad1d-f8624b61017c" providerId="AD" clId="Web-{A11C6923-E498-E7A2-5BE2-9C0D3378439F}" dt="2019-04-04T16:07:45.335" v="912" actId="20577"/>
          <ac:spMkLst>
            <pc:docMk/>
            <pc:sldMk cId="3689592236" sldId="259"/>
            <ac:spMk id="2" creationId="{00000000-0000-0000-0000-000000000000}"/>
          </ac:spMkLst>
        </pc:spChg>
        <pc:spChg chg="mod">
          <ac:chgData name="Nicolas Pares" userId="S::nicolas.pares@du.edu::62972e0e-092a-4417-ad1d-f8624b61017c" providerId="AD" clId="Web-{A11C6923-E498-E7A2-5BE2-9C0D3378439F}" dt="2019-04-04T16:22:31.303" v="1029" actId="1076"/>
          <ac:spMkLst>
            <pc:docMk/>
            <pc:sldMk cId="3689592236" sldId="259"/>
            <ac:spMk id="6" creationId="{C6F00CCA-C6B2-4EAF-A167-5479176C7113}"/>
          </ac:spMkLst>
        </pc:spChg>
        <pc:picChg chg="mod">
          <ac:chgData name="Nicolas Pares" userId="S::nicolas.pares@du.edu::62972e0e-092a-4417-ad1d-f8624b61017c" providerId="AD" clId="Web-{A11C6923-E498-E7A2-5BE2-9C0D3378439F}" dt="2019-04-04T16:21:43.754" v="1027" actId="1076"/>
          <ac:picMkLst>
            <pc:docMk/>
            <pc:sldMk cId="3689592236" sldId="259"/>
            <ac:picMk id="7" creationId="{1E7913D2-F83F-42BC-913A-3B7D8B867ACE}"/>
          </ac:picMkLst>
        </pc:picChg>
      </pc:sldChg>
      <pc:sldChg chg="modSp">
        <pc:chgData name="Nicolas Pares" userId="S::nicolas.pares@du.edu::62972e0e-092a-4417-ad1d-f8624b61017c" providerId="AD" clId="Web-{A11C6923-E498-E7A2-5BE2-9C0D3378439F}" dt="2019-04-04T16:39:06.555" v="1669" actId="1076"/>
        <pc:sldMkLst>
          <pc:docMk/>
          <pc:sldMk cId="4046713945" sldId="262"/>
        </pc:sldMkLst>
        <pc:spChg chg="mod">
          <ac:chgData name="Nicolas Pares" userId="S::nicolas.pares@du.edu::62972e0e-092a-4417-ad1d-f8624b61017c" providerId="AD" clId="Web-{A11C6923-E498-E7A2-5BE2-9C0D3378439F}" dt="2019-04-04T16:08:15.430" v="924" actId="20577"/>
          <ac:spMkLst>
            <pc:docMk/>
            <pc:sldMk cId="4046713945" sldId="262"/>
            <ac:spMk id="2" creationId="{00000000-0000-0000-0000-000000000000}"/>
          </ac:spMkLst>
        </pc:spChg>
        <pc:spChg chg="mod">
          <ac:chgData name="Nicolas Pares" userId="S::nicolas.pares@du.edu::62972e0e-092a-4417-ad1d-f8624b61017c" providerId="AD" clId="Web-{A11C6923-E498-E7A2-5BE2-9C0D3378439F}" dt="2019-04-04T16:39:05.446" v="1646" actId="1076"/>
          <ac:spMkLst>
            <pc:docMk/>
            <pc:sldMk cId="4046713945" sldId="262"/>
            <ac:spMk id="5" creationId="{5DDFB0AB-3D93-43C2-92ED-E8C6BFA5F20F}"/>
          </ac:spMkLst>
        </pc:spChg>
        <pc:spChg chg="mod">
          <ac:chgData name="Nicolas Pares" userId="S::nicolas.pares@du.edu::62972e0e-092a-4417-ad1d-f8624b61017c" providerId="AD" clId="Web-{A11C6923-E498-E7A2-5BE2-9C0D3378439F}" dt="2019-04-04T16:39:05.493" v="1647" actId="1076"/>
          <ac:spMkLst>
            <pc:docMk/>
            <pc:sldMk cId="4046713945" sldId="262"/>
            <ac:spMk id="7" creationId="{CAD43B54-C4A6-46A2-A0B6-C0AFDBEC14C4}"/>
          </ac:spMkLst>
        </pc:spChg>
        <pc:spChg chg="mod">
          <ac:chgData name="Nicolas Pares" userId="S::nicolas.pares@du.edu::62972e0e-092a-4417-ad1d-f8624b61017c" providerId="AD" clId="Web-{A11C6923-E498-E7A2-5BE2-9C0D3378439F}" dt="2019-04-04T16:39:05.540" v="1648" actId="1076"/>
          <ac:spMkLst>
            <pc:docMk/>
            <pc:sldMk cId="4046713945" sldId="262"/>
            <ac:spMk id="9" creationId="{2FC84D62-3B43-4C71-9C0A-E880BB43F0FC}"/>
          </ac:spMkLst>
        </pc:spChg>
        <pc:spChg chg="mod">
          <ac:chgData name="Nicolas Pares" userId="S::nicolas.pares@du.edu::62972e0e-092a-4417-ad1d-f8624b61017c" providerId="AD" clId="Web-{A11C6923-E498-E7A2-5BE2-9C0D3378439F}" dt="2019-04-04T16:39:05.587" v="1649" actId="1076"/>
          <ac:spMkLst>
            <pc:docMk/>
            <pc:sldMk cId="4046713945" sldId="262"/>
            <ac:spMk id="10" creationId="{7C5173DE-DA50-4010-91F5-82735784A0F2}"/>
          </ac:spMkLst>
        </pc:spChg>
        <pc:spChg chg="mod">
          <ac:chgData name="Nicolas Pares" userId="S::nicolas.pares@du.edu::62972e0e-092a-4417-ad1d-f8624b61017c" providerId="AD" clId="Web-{A11C6923-E498-E7A2-5BE2-9C0D3378439F}" dt="2019-04-04T16:39:05.618" v="1650" actId="1076"/>
          <ac:spMkLst>
            <pc:docMk/>
            <pc:sldMk cId="4046713945" sldId="262"/>
            <ac:spMk id="11" creationId="{FB12D1B0-72BC-42E0-A69E-EEC871C62FF9}"/>
          </ac:spMkLst>
        </pc:spChg>
        <pc:spChg chg="mod">
          <ac:chgData name="Nicolas Pares" userId="S::nicolas.pares@du.edu::62972e0e-092a-4417-ad1d-f8624b61017c" providerId="AD" clId="Web-{A11C6923-E498-E7A2-5BE2-9C0D3378439F}" dt="2019-04-04T16:39:05.665" v="1651" actId="1076"/>
          <ac:spMkLst>
            <pc:docMk/>
            <pc:sldMk cId="4046713945" sldId="262"/>
            <ac:spMk id="12" creationId="{5CAD0B7C-4379-448A-BCE8-9790168A19DD}"/>
          </ac:spMkLst>
        </pc:spChg>
        <pc:spChg chg="mod">
          <ac:chgData name="Nicolas Pares" userId="S::nicolas.pares@du.edu::62972e0e-092a-4417-ad1d-f8624b61017c" providerId="AD" clId="Web-{A11C6923-E498-E7A2-5BE2-9C0D3378439F}" dt="2019-04-04T16:39:05.712" v="1652" actId="1076"/>
          <ac:spMkLst>
            <pc:docMk/>
            <pc:sldMk cId="4046713945" sldId="262"/>
            <ac:spMk id="13" creationId="{85917BB6-F8EC-4BCD-95E3-CCE1C6DF5013}"/>
          </ac:spMkLst>
        </pc:spChg>
        <pc:spChg chg="mod">
          <ac:chgData name="Nicolas Pares" userId="S::nicolas.pares@du.edu::62972e0e-092a-4417-ad1d-f8624b61017c" providerId="AD" clId="Web-{A11C6923-E498-E7A2-5BE2-9C0D3378439F}" dt="2019-04-04T16:39:05.743" v="1653" actId="1076"/>
          <ac:spMkLst>
            <pc:docMk/>
            <pc:sldMk cId="4046713945" sldId="262"/>
            <ac:spMk id="14" creationId="{5FABC244-2940-444E-921A-DCBC13A4B2E6}"/>
          </ac:spMkLst>
        </pc:spChg>
        <pc:spChg chg="mod">
          <ac:chgData name="Nicolas Pares" userId="S::nicolas.pares@du.edu::62972e0e-092a-4417-ad1d-f8624b61017c" providerId="AD" clId="Web-{A11C6923-E498-E7A2-5BE2-9C0D3378439F}" dt="2019-04-04T16:39:05.790" v="1654" actId="1076"/>
          <ac:spMkLst>
            <pc:docMk/>
            <pc:sldMk cId="4046713945" sldId="262"/>
            <ac:spMk id="15" creationId="{F15B4BCA-E0C7-4ECB-ABEC-8181DE37792D}"/>
          </ac:spMkLst>
        </pc:spChg>
        <pc:spChg chg="mod">
          <ac:chgData name="Nicolas Pares" userId="S::nicolas.pares@du.edu::62972e0e-092a-4417-ad1d-f8624b61017c" providerId="AD" clId="Web-{A11C6923-E498-E7A2-5BE2-9C0D3378439F}" dt="2019-04-04T16:39:05.852" v="1655" actId="1076"/>
          <ac:spMkLst>
            <pc:docMk/>
            <pc:sldMk cId="4046713945" sldId="262"/>
            <ac:spMk id="16" creationId="{FCBDF045-597C-4CF0-A81F-D664DF6D94EE}"/>
          </ac:spMkLst>
        </pc:spChg>
        <pc:spChg chg="mod">
          <ac:chgData name="Nicolas Pares" userId="S::nicolas.pares@du.edu::62972e0e-092a-4417-ad1d-f8624b61017c" providerId="AD" clId="Web-{A11C6923-E498-E7A2-5BE2-9C0D3378439F}" dt="2019-04-04T16:39:05.899" v="1656" actId="1076"/>
          <ac:spMkLst>
            <pc:docMk/>
            <pc:sldMk cId="4046713945" sldId="262"/>
            <ac:spMk id="17" creationId="{805CD6F4-EB0B-4473-9080-E44EA63D3530}"/>
          </ac:spMkLst>
        </pc:spChg>
        <pc:spChg chg="mod">
          <ac:chgData name="Nicolas Pares" userId="S::nicolas.pares@du.edu::62972e0e-092a-4417-ad1d-f8624b61017c" providerId="AD" clId="Web-{A11C6923-E498-E7A2-5BE2-9C0D3378439F}" dt="2019-04-04T16:39:05.993" v="1657" actId="1076"/>
          <ac:spMkLst>
            <pc:docMk/>
            <pc:sldMk cId="4046713945" sldId="262"/>
            <ac:spMk id="18" creationId="{25216C2B-6E0E-4E73-A141-B5DA5C7D3622}"/>
          </ac:spMkLst>
        </pc:spChg>
        <pc:spChg chg="mod">
          <ac:chgData name="Nicolas Pares" userId="S::nicolas.pares@du.edu::62972e0e-092a-4417-ad1d-f8624b61017c" providerId="AD" clId="Web-{A11C6923-E498-E7A2-5BE2-9C0D3378439F}" dt="2019-04-04T16:39:06.040" v="1658" actId="1076"/>
          <ac:spMkLst>
            <pc:docMk/>
            <pc:sldMk cId="4046713945" sldId="262"/>
            <ac:spMk id="19" creationId="{6EB66A88-8E66-4BC4-AE75-527A48A5B266}"/>
          </ac:spMkLst>
        </pc:spChg>
        <pc:spChg chg="mod">
          <ac:chgData name="Nicolas Pares" userId="S::nicolas.pares@du.edu::62972e0e-092a-4417-ad1d-f8624b61017c" providerId="AD" clId="Web-{A11C6923-E498-E7A2-5BE2-9C0D3378439F}" dt="2019-04-04T16:39:06.087" v="1659" actId="1076"/>
          <ac:spMkLst>
            <pc:docMk/>
            <pc:sldMk cId="4046713945" sldId="262"/>
            <ac:spMk id="20" creationId="{CCE7A581-C560-4084-9E44-9F842F28FFE1}"/>
          </ac:spMkLst>
        </pc:spChg>
        <pc:spChg chg="mod">
          <ac:chgData name="Nicolas Pares" userId="S::nicolas.pares@du.edu::62972e0e-092a-4417-ad1d-f8624b61017c" providerId="AD" clId="Web-{A11C6923-E498-E7A2-5BE2-9C0D3378439F}" dt="2019-04-04T16:39:06.154" v="1660" actId="1076"/>
          <ac:spMkLst>
            <pc:docMk/>
            <pc:sldMk cId="4046713945" sldId="262"/>
            <ac:spMk id="21" creationId="{031FBD34-D2DE-41F2-BFBE-B3288213073E}"/>
          </ac:spMkLst>
        </pc:spChg>
        <pc:spChg chg="mod">
          <ac:chgData name="Nicolas Pares" userId="S::nicolas.pares@du.edu::62972e0e-092a-4417-ad1d-f8624b61017c" providerId="AD" clId="Web-{A11C6923-E498-E7A2-5BE2-9C0D3378439F}" dt="2019-04-04T16:39:06.196" v="1661" actId="1076"/>
          <ac:spMkLst>
            <pc:docMk/>
            <pc:sldMk cId="4046713945" sldId="262"/>
            <ac:spMk id="22" creationId="{178EBA2D-DA62-47DD-B26D-6D4ED7AE1617}"/>
          </ac:spMkLst>
        </pc:spChg>
        <pc:spChg chg="mod">
          <ac:chgData name="Nicolas Pares" userId="S::nicolas.pares@du.edu::62972e0e-092a-4417-ad1d-f8624b61017c" providerId="AD" clId="Web-{A11C6923-E498-E7A2-5BE2-9C0D3378439F}" dt="2019-04-04T16:39:06.227" v="1662" actId="1076"/>
          <ac:spMkLst>
            <pc:docMk/>
            <pc:sldMk cId="4046713945" sldId="262"/>
            <ac:spMk id="23" creationId="{A637AD84-7B5A-49CC-85A5-1DB470C2764B}"/>
          </ac:spMkLst>
        </pc:spChg>
        <pc:spChg chg="mod">
          <ac:chgData name="Nicolas Pares" userId="S::nicolas.pares@du.edu::62972e0e-092a-4417-ad1d-f8624b61017c" providerId="AD" clId="Web-{A11C6923-E498-E7A2-5BE2-9C0D3378439F}" dt="2019-04-04T16:39:06.274" v="1663" actId="1076"/>
          <ac:spMkLst>
            <pc:docMk/>
            <pc:sldMk cId="4046713945" sldId="262"/>
            <ac:spMk id="24" creationId="{06884A4C-EA3A-4D93-876B-AA2E0BCD6BD8}"/>
          </ac:spMkLst>
        </pc:spChg>
        <pc:spChg chg="mod">
          <ac:chgData name="Nicolas Pares" userId="S::nicolas.pares@du.edu::62972e0e-092a-4417-ad1d-f8624b61017c" providerId="AD" clId="Web-{A11C6923-E498-E7A2-5BE2-9C0D3378439F}" dt="2019-04-04T16:39:06.321" v="1664" actId="1076"/>
          <ac:spMkLst>
            <pc:docMk/>
            <pc:sldMk cId="4046713945" sldId="262"/>
            <ac:spMk id="27" creationId="{D234D605-08E5-4279-9A81-2B818948FEA9}"/>
          </ac:spMkLst>
        </pc:spChg>
        <pc:spChg chg="mod">
          <ac:chgData name="Nicolas Pares" userId="S::nicolas.pares@du.edu::62972e0e-092a-4417-ad1d-f8624b61017c" providerId="AD" clId="Web-{A11C6923-E498-E7A2-5BE2-9C0D3378439F}" dt="2019-04-04T16:39:06.357" v="1665" actId="1076"/>
          <ac:spMkLst>
            <pc:docMk/>
            <pc:sldMk cId="4046713945" sldId="262"/>
            <ac:spMk id="28" creationId="{94342C9D-F839-4C31-91C5-41DDCE80648D}"/>
          </ac:spMkLst>
        </pc:spChg>
        <pc:spChg chg="mod">
          <ac:chgData name="Nicolas Pares" userId="S::nicolas.pares@du.edu::62972e0e-092a-4417-ad1d-f8624b61017c" providerId="AD" clId="Web-{A11C6923-E498-E7A2-5BE2-9C0D3378439F}" dt="2019-04-04T16:39:06.384" v="1666" actId="1076"/>
          <ac:spMkLst>
            <pc:docMk/>
            <pc:sldMk cId="4046713945" sldId="262"/>
            <ac:spMk id="29" creationId="{0FB41658-98A6-4776-9A51-039B9266F752}"/>
          </ac:spMkLst>
        </pc:spChg>
        <pc:spChg chg="mod">
          <ac:chgData name="Nicolas Pares" userId="S::nicolas.pares@du.edu::62972e0e-092a-4417-ad1d-f8624b61017c" providerId="AD" clId="Web-{A11C6923-E498-E7A2-5BE2-9C0D3378439F}" dt="2019-04-04T16:39:06.462" v="1667" actId="1076"/>
          <ac:spMkLst>
            <pc:docMk/>
            <pc:sldMk cId="4046713945" sldId="262"/>
            <ac:spMk id="30" creationId="{2F7EA6E4-4E28-4FF9-872C-65286B2BCC4F}"/>
          </ac:spMkLst>
        </pc:spChg>
        <pc:spChg chg="mod">
          <ac:chgData name="Nicolas Pares" userId="S::nicolas.pares@du.edu::62972e0e-092a-4417-ad1d-f8624b61017c" providerId="AD" clId="Web-{A11C6923-E498-E7A2-5BE2-9C0D3378439F}" dt="2019-04-04T16:39:06.555" v="1669" actId="1076"/>
          <ac:spMkLst>
            <pc:docMk/>
            <pc:sldMk cId="4046713945" sldId="262"/>
            <ac:spMk id="31" creationId="{EC2D18CA-DB93-447A-8D22-5BBD81823AB5}"/>
          </ac:spMkLst>
        </pc:spChg>
        <pc:spChg chg="mod">
          <ac:chgData name="Nicolas Pares" userId="S::nicolas.pares@du.edu::62972e0e-092a-4417-ad1d-f8624b61017c" providerId="AD" clId="Web-{A11C6923-E498-E7A2-5BE2-9C0D3378439F}" dt="2019-04-04T16:39:06.509" v="1668" actId="1076"/>
          <ac:spMkLst>
            <pc:docMk/>
            <pc:sldMk cId="4046713945" sldId="262"/>
            <ac:spMk id="33" creationId="{8DADA9EC-5504-4C90-979A-C734B1C3699C}"/>
          </ac:spMkLst>
        </pc:spChg>
        <pc:graphicFrameChg chg="mod modGraphic">
          <ac:chgData name="Nicolas Pares" userId="S::nicolas.pares@du.edu::62972e0e-092a-4417-ad1d-f8624b61017c" providerId="AD" clId="Web-{A11C6923-E498-E7A2-5BE2-9C0D3378439F}" dt="2019-04-04T16:39:05.399" v="1645" actId="1076"/>
          <ac:graphicFrameMkLst>
            <pc:docMk/>
            <pc:sldMk cId="4046713945" sldId="262"/>
            <ac:graphicFrameMk id="3" creationId="{EC544D7B-D12E-4B24-BF47-6408C9929196}"/>
          </ac:graphicFrameMkLst>
        </pc:graphicFrameChg>
      </pc:sldChg>
      <pc:sldChg chg="modSp">
        <pc:chgData name="Nicolas Pares" userId="S::nicolas.pares@du.edu::62972e0e-092a-4417-ad1d-f8624b61017c" providerId="AD" clId="Web-{A11C6923-E498-E7A2-5BE2-9C0D3378439F}" dt="2019-04-04T16:35:07.485" v="1590" actId="1076"/>
        <pc:sldMkLst>
          <pc:docMk/>
          <pc:sldMk cId="533970288" sldId="273"/>
        </pc:sldMkLst>
        <pc:spChg chg="mod">
          <ac:chgData name="Nicolas Pares" userId="S::nicolas.pares@du.edu::62972e0e-092a-4417-ad1d-f8624b61017c" providerId="AD" clId="Web-{A11C6923-E498-E7A2-5BE2-9C0D3378439F}" dt="2019-04-04T16:08:07.601" v="921" actId="20577"/>
          <ac:spMkLst>
            <pc:docMk/>
            <pc:sldMk cId="533970288" sldId="273"/>
            <ac:spMk id="2" creationId="{00000000-0000-0000-0000-000000000000}"/>
          </ac:spMkLst>
        </pc:spChg>
        <pc:spChg chg="mod">
          <ac:chgData name="Nicolas Pares" userId="S::nicolas.pares@du.edu::62972e0e-092a-4417-ad1d-f8624b61017c" providerId="AD" clId="Web-{A11C6923-E498-E7A2-5BE2-9C0D3378439F}" dt="2019-04-04T16:34:47.390" v="1587" actId="1076"/>
          <ac:spMkLst>
            <pc:docMk/>
            <pc:sldMk cId="533970288" sldId="273"/>
            <ac:spMk id="3" creationId="{00000000-0000-0000-0000-000000000000}"/>
          </ac:spMkLst>
        </pc:spChg>
        <pc:spChg chg="mod">
          <ac:chgData name="Nicolas Pares" userId="S::nicolas.pares@du.edu::62972e0e-092a-4417-ad1d-f8624b61017c" providerId="AD" clId="Web-{A11C6923-E498-E7A2-5BE2-9C0D3378439F}" dt="2019-04-04T16:34:50.703" v="1588" actId="1076"/>
          <ac:spMkLst>
            <pc:docMk/>
            <pc:sldMk cId="533970288" sldId="273"/>
            <ac:spMk id="4" creationId="{00000000-0000-0000-0000-000000000000}"/>
          </ac:spMkLst>
        </pc:spChg>
        <pc:spChg chg="mod">
          <ac:chgData name="Nicolas Pares" userId="S::nicolas.pares@du.edu::62972e0e-092a-4417-ad1d-f8624b61017c" providerId="AD" clId="Web-{A11C6923-E498-E7A2-5BE2-9C0D3378439F}" dt="2019-04-04T16:34:59.234" v="1589" actId="1076"/>
          <ac:spMkLst>
            <pc:docMk/>
            <pc:sldMk cId="533970288" sldId="273"/>
            <ac:spMk id="5" creationId="{00000000-0000-0000-0000-000000000000}"/>
          </ac:spMkLst>
        </pc:spChg>
        <pc:spChg chg="mod">
          <ac:chgData name="Nicolas Pares" userId="S::nicolas.pares@du.edu::62972e0e-092a-4417-ad1d-f8624b61017c" providerId="AD" clId="Web-{A11C6923-E498-E7A2-5BE2-9C0D3378439F}" dt="2019-04-04T16:35:07.485" v="1590" actId="1076"/>
          <ac:spMkLst>
            <pc:docMk/>
            <pc:sldMk cId="533970288" sldId="273"/>
            <ac:spMk id="6" creationId="{00000000-0000-0000-0000-000000000000}"/>
          </ac:spMkLst>
        </pc:spChg>
      </pc:sldChg>
      <pc:sldChg chg="modSp">
        <pc:chgData name="Nicolas Pares" userId="S::nicolas.pares@du.edu::62972e0e-092a-4417-ad1d-f8624b61017c" providerId="AD" clId="Web-{A11C6923-E498-E7A2-5BE2-9C0D3378439F}" dt="2019-04-04T16:15:35.461" v="997" actId="20577"/>
        <pc:sldMkLst>
          <pc:docMk/>
          <pc:sldMk cId="1151570920" sldId="277"/>
        </pc:sldMkLst>
        <pc:spChg chg="mod">
          <ac:chgData name="Nicolas Pares" userId="S::nicolas.pares@du.edu::62972e0e-092a-4417-ad1d-f8624b61017c" providerId="AD" clId="Web-{A11C6923-E498-E7A2-5BE2-9C0D3378439F}" dt="2019-04-04T16:15:35.461" v="997" actId="20577"/>
          <ac:spMkLst>
            <pc:docMk/>
            <pc:sldMk cId="1151570920" sldId="277"/>
            <ac:spMk id="14" creationId="{00000000-0000-0000-0000-000000000000}"/>
          </ac:spMkLst>
        </pc:spChg>
      </pc:sldChg>
      <pc:sldChg chg="modSp">
        <pc:chgData name="Nicolas Pares" userId="S::nicolas.pares@du.edu::62972e0e-092a-4417-ad1d-f8624b61017c" providerId="AD" clId="Web-{A11C6923-E498-E7A2-5BE2-9C0D3378439F}" dt="2019-04-04T16:16:05.368" v="1001" actId="20577"/>
        <pc:sldMkLst>
          <pc:docMk/>
          <pc:sldMk cId="1056952562" sldId="280"/>
        </pc:sldMkLst>
        <pc:spChg chg="mod">
          <ac:chgData name="Nicolas Pares" userId="S::nicolas.pares@du.edu::62972e0e-092a-4417-ad1d-f8624b61017c" providerId="AD" clId="Web-{A11C6923-E498-E7A2-5BE2-9C0D3378439F}" dt="2019-04-04T16:07:30.007" v="901" actId="20577"/>
          <ac:spMkLst>
            <pc:docMk/>
            <pc:sldMk cId="1056952562" sldId="280"/>
            <ac:spMk id="13" creationId="{00000000-0000-0000-0000-000000000000}"/>
          </ac:spMkLst>
        </pc:spChg>
        <pc:spChg chg="mod">
          <ac:chgData name="Nicolas Pares" userId="S::nicolas.pares@du.edu::62972e0e-092a-4417-ad1d-f8624b61017c" providerId="AD" clId="Web-{A11C6923-E498-E7A2-5BE2-9C0D3378439F}" dt="2019-04-04T16:16:05.368" v="1001" actId="20577"/>
          <ac:spMkLst>
            <pc:docMk/>
            <pc:sldMk cId="1056952562" sldId="280"/>
            <ac:spMk id="14" creationId="{00000000-0000-0000-0000-000000000000}"/>
          </ac:spMkLst>
        </pc:spChg>
      </pc:sldChg>
      <pc:sldChg chg="modSp">
        <pc:chgData name="Nicolas Pares" userId="S::nicolas.pares@du.edu::62972e0e-092a-4417-ad1d-f8624b61017c" providerId="AD" clId="Web-{A11C6923-E498-E7A2-5BE2-9C0D3378439F}" dt="2019-04-04T16:07:36.663" v="909" actId="20577"/>
        <pc:sldMkLst>
          <pc:docMk/>
          <pc:sldMk cId="3387695747" sldId="287"/>
        </pc:sldMkLst>
        <pc:spChg chg="mod">
          <ac:chgData name="Nicolas Pares" userId="S::nicolas.pares@du.edu::62972e0e-092a-4417-ad1d-f8624b61017c" providerId="AD" clId="Web-{A11C6923-E498-E7A2-5BE2-9C0D3378439F}" dt="2019-04-04T16:07:36.663" v="909" actId="20577"/>
          <ac:spMkLst>
            <pc:docMk/>
            <pc:sldMk cId="3387695747" sldId="287"/>
            <ac:spMk id="13" creationId="{00000000-0000-0000-0000-000000000000}"/>
          </ac:spMkLst>
        </pc:spChg>
      </pc:sldChg>
      <pc:sldChg chg="modSp">
        <pc:chgData name="Nicolas Pares" userId="S::nicolas.pares@du.edu::62972e0e-092a-4417-ad1d-f8624b61017c" providerId="AD" clId="Web-{A11C6923-E498-E7A2-5BE2-9C0D3378439F}" dt="2019-04-04T16:09:59.012" v="939" actId="20577"/>
        <pc:sldMkLst>
          <pc:docMk/>
          <pc:sldMk cId="3014899936" sldId="298"/>
        </pc:sldMkLst>
        <pc:spChg chg="mod">
          <ac:chgData name="Nicolas Pares" userId="S::nicolas.pares@du.edu::62972e0e-092a-4417-ad1d-f8624b61017c" providerId="AD" clId="Web-{A11C6923-E498-E7A2-5BE2-9C0D3378439F}" dt="2019-04-04T16:08:52.697" v="936" actId="1076"/>
          <ac:spMkLst>
            <pc:docMk/>
            <pc:sldMk cId="3014899936" sldId="298"/>
            <ac:spMk id="5" creationId="{C30D565D-F372-4182-8666-DD6469D3FF5D}"/>
          </ac:spMkLst>
        </pc:spChg>
        <pc:spChg chg="mod">
          <ac:chgData name="Nicolas Pares" userId="S::nicolas.pares@du.edu::62972e0e-092a-4417-ad1d-f8624b61017c" providerId="AD" clId="Web-{A11C6923-E498-E7A2-5BE2-9C0D3378439F}" dt="2019-04-04T16:09:59.012" v="939" actId="20577"/>
          <ac:spMkLst>
            <pc:docMk/>
            <pc:sldMk cId="3014899936" sldId="298"/>
            <ac:spMk id="7" creationId="{0F26C929-2B39-4C1B-A1E1-06DD3870BEA5}"/>
          </ac:spMkLst>
        </pc:spChg>
      </pc:sldChg>
      <pc:sldChg chg="modSp">
        <pc:chgData name="Nicolas Pares" userId="S::nicolas.pares@du.edu::62972e0e-092a-4417-ad1d-f8624b61017c" providerId="AD" clId="Web-{A11C6923-E498-E7A2-5BE2-9C0D3378439F}" dt="2019-04-04T16:08:31.259" v="927" actId="20577"/>
        <pc:sldMkLst>
          <pc:docMk/>
          <pc:sldMk cId="1412015826" sldId="304"/>
        </pc:sldMkLst>
        <pc:spChg chg="mod">
          <ac:chgData name="Nicolas Pares" userId="S::nicolas.pares@du.edu::62972e0e-092a-4417-ad1d-f8624b61017c" providerId="AD" clId="Web-{A11C6923-E498-E7A2-5BE2-9C0D3378439F}" dt="2019-04-04T16:08:31.259" v="927" actId="20577"/>
          <ac:spMkLst>
            <pc:docMk/>
            <pc:sldMk cId="1412015826" sldId="304"/>
            <ac:spMk id="2" creationId="{00000000-0000-0000-0000-000000000000}"/>
          </ac:spMkLst>
        </pc:spChg>
      </pc:sldChg>
      <pc:sldChg chg="addSp delSp modSp">
        <pc:chgData name="Nicolas Pares" userId="S::nicolas.pares@du.edu::62972e0e-092a-4417-ad1d-f8624b61017c" providerId="AD" clId="Web-{A11C6923-E498-E7A2-5BE2-9C0D3378439F}" dt="2019-04-04T16:33:37.404" v="1522" actId="1076"/>
        <pc:sldMkLst>
          <pc:docMk/>
          <pc:sldMk cId="579961777" sldId="306"/>
        </pc:sldMkLst>
        <pc:spChg chg="mod">
          <ac:chgData name="Nicolas Pares" userId="S::nicolas.pares@du.edu::62972e0e-092a-4417-ad1d-f8624b61017c" providerId="AD" clId="Web-{A11C6923-E498-E7A2-5BE2-9C0D3378439F}" dt="2019-04-04T16:07:51.429" v="915" actId="20577"/>
          <ac:spMkLst>
            <pc:docMk/>
            <pc:sldMk cId="579961777" sldId="306"/>
            <ac:spMk id="2" creationId="{00000000-0000-0000-0000-000000000000}"/>
          </ac:spMkLst>
        </pc:spChg>
        <pc:spChg chg="mod">
          <ac:chgData name="Nicolas Pares" userId="S::nicolas.pares@du.edu::62972e0e-092a-4417-ad1d-f8624b61017c" providerId="AD" clId="Web-{A11C6923-E498-E7A2-5BE2-9C0D3378439F}" dt="2019-04-04T16:29:58.349" v="1183" actId="14100"/>
          <ac:spMkLst>
            <pc:docMk/>
            <pc:sldMk cId="579961777" sldId="306"/>
            <ac:spMk id="4" creationId="{D6ADBB6D-3FD7-47CD-BBCB-3082D177D6CC}"/>
          </ac:spMkLst>
        </pc:spChg>
        <pc:spChg chg="mod">
          <ac:chgData name="Nicolas Pares" userId="S::nicolas.pares@du.edu::62972e0e-092a-4417-ad1d-f8624b61017c" providerId="AD" clId="Web-{A11C6923-E498-E7A2-5BE2-9C0D3378439F}" dt="2019-04-04T16:25:52.122" v="1077" actId="1076"/>
          <ac:spMkLst>
            <pc:docMk/>
            <pc:sldMk cId="579961777" sldId="306"/>
            <ac:spMk id="5" creationId="{C5CBC094-4C82-4E1C-9778-37127B01FD12}"/>
          </ac:spMkLst>
        </pc:spChg>
        <pc:spChg chg="add mod ord">
          <ac:chgData name="Nicolas Pares" userId="S::nicolas.pares@du.edu::62972e0e-092a-4417-ad1d-f8624b61017c" providerId="AD" clId="Web-{A11C6923-E498-E7A2-5BE2-9C0D3378439F}" dt="2019-04-04T16:25:01.652" v="1071" actId="14100"/>
          <ac:spMkLst>
            <pc:docMk/>
            <pc:sldMk cId="579961777" sldId="306"/>
            <ac:spMk id="6" creationId="{BED02777-FB4F-4BE3-9488-4F56877296D2}"/>
          </ac:spMkLst>
        </pc:spChg>
        <pc:spChg chg="add mod">
          <ac:chgData name="Nicolas Pares" userId="S::nicolas.pares@du.edu::62972e0e-092a-4417-ad1d-f8624b61017c" providerId="AD" clId="Web-{A11C6923-E498-E7A2-5BE2-9C0D3378439F}" dt="2019-04-04T16:33:37.404" v="1522" actId="1076"/>
          <ac:spMkLst>
            <pc:docMk/>
            <pc:sldMk cId="579961777" sldId="306"/>
            <ac:spMk id="10" creationId="{5DDFFD96-09FF-437B-AD23-7ED0E50CED73}"/>
          </ac:spMkLst>
        </pc:spChg>
        <pc:picChg chg="del">
          <ac:chgData name="Nicolas Pares" userId="S::nicolas.pares@du.edu::62972e0e-092a-4417-ad1d-f8624b61017c" providerId="AD" clId="Web-{A11C6923-E498-E7A2-5BE2-9C0D3378439F}" dt="2019-04-04T16:22:41.241" v="1032"/>
          <ac:picMkLst>
            <pc:docMk/>
            <pc:sldMk cId="579961777" sldId="306"/>
            <ac:picMk id="7" creationId="{1E7913D2-F83F-42BC-913A-3B7D8B867ACE}"/>
          </ac:picMkLst>
        </pc:picChg>
        <pc:picChg chg="mod">
          <ac:chgData name="Nicolas Pares" userId="S::nicolas.pares@du.edu::62972e0e-092a-4417-ad1d-f8624b61017c" providerId="AD" clId="Web-{A11C6923-E498-E7A2-5BE2-9C0D3378439F}" dt="2019-04-04T16:29:33.301" v="1177" actId="14100"/>
          <ac:picMkLst>
            <pc:docMk/>
            <pc:sldMk cId="579961777" sldId="306"/>
            <ac:picMk id="9" creationId="{9A13403D-FDDB-4FE9-979A-278BC7C9EC55}"/>
          </ac:picMkLst>
        </pc:picChg>
      </pc:sldChg>
      <pc:sldChg chg="modSp">
        <pc:chgData name="Nicolas Pares" userId="S::nicolas.pares@du.edu::62972e0e-092a-4417-ad1d-f8624b61017c" providerId="AD" clId="Web-{A11C6923-E498-E7A2-5BE2-9C0D3378439F}" dt="2019-04-04T16:17:39.748" v="1023" actId="20577"/>
        <pc:sldMkLst>
          <pc:docMk/>
          <pc:sldMk cId="4008026729" sldId="307"/>
        </pc:sldMkLst>
        <pc:spChg chg="mod">
          <ac:chgData name="Nicolas Pares" userId="S::nicolas.pares@du.edu::62972e0e-092a-4417-ad1d-f8624b61017c" providerId="AD" clId="Web-{A11C6923-E498-E7A2-5BE2-9C0D3378439F}" dt="2019-04-04T16:14:01.707" v="950" actId="20577"/>
          <ac:spMkLst>
            <pc:docMk/>
            <pc:sldMk cId="4008026729" sldId="307"/>
            <ac:spMk id="2" creationId="{BBD9D545-0795-4543-867E-344532250698}"/>
          </ac:spMkLst>
        </pc:spChg>
        <pc:spChg chg="mod">
          <ac:chgData name="Nicolas Pares" userId="S::nicolas.pares@du.edu::62972e0e-092a-4417-ad1d-f8624b61017c" providerId="AD" clId="Web-{A11C6923-E498-E7A2-5BE2-9C0D3378439F}" dt="2019-04-04T16:17:39.748" v="1023" actId="20577"/>
          <ac:spMkLst>
            <pc:docMk/>
            <pc:sldMk cId="4008026729" sldId="307"/>
            <ac:spMk id="3" creationId="{3AE37D9E-D2C0-4902-BDF1-2273AFD3FE19}"/>
          </ac:spMkLst>
        </pc:spChg>
      </pc:sldChg>
      <pc:sldChg chg="modSp">
        <pc:chgData name="Nicolas Pares" userId="S::nicolas.pares@du.edu::62972e0e-092a-4417-ad1d-f8624b61017c" providerId="AD" clId="Web-{A11C6923-E498-E7A2-5BE2-9C0D3378439F}" dt="2019-04-04T15:58:51.583" v="294" actId="20577"/>
        <pc:sldMkLst>
          <pc:docMk/>
          <pc:sldMk cId="1822394029" sldId="308"/>
        </pc:sldMkLst>
        <pc:spChg chg="mod">
          <ac:chgData name="Nicolas Pares" userId="S::nicolas.pares@du.edu::62972e0e-092a-4417-ad1d-f8624b61017c" providerId="AD" clId="Web-{A11C6923-E498-E7A2-5BE2-9C0D3378439F}" dt="2019-04-04T15:57:32.533" v="223" actId="20577"/>
          <ac:spMkLst>
            <pc:docMk/>
            <pc:sldMk cId="1822394029" sldId="308"/>
            <ac:spMk id="2" creationId="{A8B70C85-A8C5-4F36-B7FC-FA7B9B8EE1FE}"/>
          </ac:spMkLst>
        </pc:spChg>
        <pc:spChg chg="mod">
          <ac:chgData name="Nicolas Pares" userId="S::nicolas.pares@du.edu::62972e0e-092a-4417-ad1d-f8624b61017c" providerId="AD" clId="Web-{A11C6923-E498-E7A2-5BE2-9C0D3378439F}" dt="2019-04-04T15:58:51.583" v="294" actId="20577"/>
          <ac:spMkLst>
            <pc:docMk/>
            <pc:sldMk cId="1822394029" sldId="308"/>
            <ac:spMk id="7" creationId="{9A178FD1-8EF3-4663-8F5D-09AF38BC437B}"/>
          </ac:spMkLst>
        </pc:spChg>
      </pc:sldChg>
      <pc:sldChg chg="modSp">
        <pc:chgData name="Nicolas Pares" userId="S::nicolas.pares@du.edu::62972e0e-092a-4417-ad1d-f8624b61017c" providerId="AD" clId="Web-{A11C6923-E498-E7A2-5BE2-9C0D3378439F}" dt="2019-04-04T16:34:31.343" v="1586" actId="1076"/>
        <pc:sldMkLst>
          <pc:docMk/>
          <pc:sldMk cId="117129894" sldId="311"/>
        </pc:sldMkLst>
        <pc:spChg chg="mod">
          <ac:chgData name="Nicolas Pares" userId="S::nicolas.pares@du.edu::62972e0e-092a-4417-ad1d-f8624b61017c" providerId="AD" clId="Web-{A11C6923-E498-E7A2-5BE2-9C0D3378439F}" dt="2019-04-04T16:33:56.154" v="1541" actId="20577"/>
          <ac:spMkLst>
            <pc:docMk/>
            <pc:sldMk cId="117129894" sldId="311"/>
            <ac:spMk id="2" creationId="{7315F80F-A381-48F2-A3EC-6A17BB5B7BB2}"/>
          </ac:spMkLst>
        </pc:spChg>
        <pc:spChg chg="mod">
          <ac:chgData name="Nicolas Pares" userId="S::nicolas.pares@du.edu::62972e0e-092a-4417-ad1d-f8624b61017c" providerId="AD" clId="Web-{A11C6923-E498-E7A2-5BE2-9C0D3378439F}" dt="2019-04-04T16:34:31.343" v="1586" actId="1076"/>
          <ac:spMkLst>
            <pc:docMk/>
            <pc:sldMk cId="117129894" sldId="311"/>
            <ac:spMk id="3" creationId="{80531374-AE1A-4AC5-BE5F-2C16CF2635CF}"/>
          </ac:spMkLst>
        </pc:spChg>
      </pc:sldChg>
      <pc:sldChg chg="modSp">
        <pc:chgData name="Nicolas Pares" userId="S::nicolas.pares@du.edu::62972e0e-092a-4417-ad1d-f8624b61017c" providerId="AD" clId="Web-{A11C6923-E498-E7A2-5BE2-9C0D3378439F}" dt="2019-04-04T16:06:47.036" v="896" actId="20577"/>
        <pc:sldMkLst>
          <pc:docMk/>
          <pc:sldMk cId="70144167" sldId="312"/>
        </pc:sldMkLst>
        <pc:spChg chg="mod">
          <ac:chgData name="Nicolas Pares" userId="S::nicolas.pares@du.edu::62972e0e-092a-4417-ad1d-f8624b61017c" providerId="AD" clId="Web-{A11C6923-E498-E7A2-5BE2-9C0D3378439F}" dt="2019-04-04T16:06:47.036" v="896" actId="20577"/>
          <ac:spMkLst>
            <pc:docMk/>
            <pc:sldMk cId="70144167" sldId="312"/>
            <ac:spMk id="2" creationId="{E5C44EA0-F241-4B4C-9FFE-91007548B132}"/>
          </ac:spMkLst>
        </pc:spChg>
      </pc:sldChg>
      <pc:sldChg chg="modSp">
        <pc:chgData name="Nicolas Pares" userId="S::nicolas.pares@du.edu::62972e0e-092a-4417-ad1d-f8624b61017c" providerId="AD" clId="Web-{A11C6923-E498-E7A2-5BE2-9C0D3378439F}" dt="2019-04-04T16:06:37.755" v="893" actId="20577"/>
        <pc:sldMkLst>
          <pc:docMk/>
          <pc:sldMk cId="276383276" sldId="313"/>
        </pc:sldMkLst>
        <pc:spChg chg="mod">
          <ac:chgData name="Nicolas Pares" userId="S::nicolas.pares@du.edu::62972e0e-092a-4417-ad1d-f8624b61017c" providerId="AD" clId="Web-{A11C6923-E498-E7A2-5BE2-9C0D3378439F}" dt="2019-04-04T16:06:37.755" v="893" actId="20577"/>
          <ac:spMkLst>
            <pc:docMk/>
            <pc:sldMk cId="276383276" sldId="313"/>
            <ac:spMk id="2" creationId="{D2A32DD0-9426-4604-B213-B7CAC13F915D}"/>
          </ac:spMkLst>
        </pc:spChg>
      </pc:sldChg>
      <pc:sldChg chg="modSp">
        <pc:chgData name="Nicolas Pares" userId="S::nicolas.pares@du.edu::62972e0e-092a-4417-ad1d-f8624b61017c" providerId="AD" clId="Web-{A11C6923-E498-E7A2-5BE2-9C0D3378439F}" dt="2019-04-04T16:17:26.636" v="1019" actId="20577"/>
        <pc:sldMkLst>
          <pc:docMk/>
          <pc:sldMk cId="2182797109" sldId="314"/>
        </pc:sldMkLst>
        <pc:spChg chg="mod">
          <ac:chgData name="Nicolas Pares" userId="S::nicolas.pares@du.edu::62972e0e-092a-4417-ad1d-f8624b61017c" providerId="AD" clId="Web-{A11C6923-E498-E7A2-5BE2-9C0D3378439F}" dt="2019-04-04T16:06:26.036" v="887" actId="20577"/>
          <ac:spMkLst>
            <pc:docMk/>
            <pc:sldMk cId="2182797109" sldId="314"/>
            <ac:spMk id="2" creationId="{14188E75-B8D5-4168-A1B2-C3A216D42FA6}"/>
          </ac:spMkLst>
        </pc:spChg>
        <pc:spChg chg="mod">
          <ac:chgData name="Nicolas Pares" userId="S::nicolas.pares@du.edu::62972e0e-092a-4417-ad1d-f8624b61017c" providerId="AD" clId="Web-{A11C6923-E498-E7A2-5BE2-9C0D3378439F}" dt="2019-04-04T16:17:26.636" v="1019" actId="20577"/>
          <ac:spMkLst>
            <pc:docMk/>
            <pc:sldMk cId="2182797109" sldId="314"/>
            <ac:spMk id="3" creationId="{D1C1C6E6-F500-442F-998E-E270043BA62A}"/>
          </ac:spMkLst>
        </pc:spChg>
      </pc:sldChg>
      <pc:sldChg chg="modSp">
        <pc:chgData name="Nicolas Pares" userId="S::nicolas.pares@du.edu::62972e0e-092a-4417-ad1d-f8624b61017c" providerId="AD" clId="Web-{A11C6923-E498-E7A2-5BE2-9C0D3378439F}" dt="2019-04-04T16:16:31.634" v="1009" actId="20577"/>
        <pc:sldMkLst>
          <pc:docMk/>
          <pc:sldMk cId="2354086620" sldId="315"/>
        </pc:sldMkLst>
        <pc:spChg chg="mod">
          <ac:chgData name="Nicolas Pares" userId="S::nicolas.pares@du.edu::62972e0e-092a-4417-ad1d-f8624b61017c" providerId="AD" clId="Web-{A11C6923-E498-E7A2-5BE2-9C0D3378439F}" dt="2019-04-04T16:06:31.239" v="890" actId="20577"/>
          <ac:spMkLst>
            <pc:docMk/>
            <pc:sldMk cId="2354086620" sldId="315"/>
            <ac:spMk id="2" creationId="{0F9945A8-547A-4BE4-8A48-46F2BF1F5B4E}"/>
          </ac:spMkLst>
        </pc:spChg>
        <pc:spChg chg="mod">
          <ac:chgData name="Nicolas Pares" userId="S::nicolas.pares@du.edu::62972e0e-092a-4417-ad1d-f8624b61017c" providerId="AD" clId="Web-{A11C6923-E498-E7A2-5BE2-9C0D3378439F}" dt="2019-04-04T16:16:31.634" v="1009" actId="20577"/>
          <ac:spMkLst>
            <pc:docMk/>
            <pc:sldMk cId="2354086620" sldId="315"/>
            <ac:spMk id="3" creationId="{43C2906E-E27F-49AD-AB33-E61295A35362}"/>
          </ac:spMkLst>
        </pc:spChg>
      </pc:sldChg>
    </pc:docChg>
  </pc:docChgLst>
  <pc:docChgLst>
    <pc:chgData name="Jenelys Cox" userId="S::jennifer.cox@du.edu::8de901f5-fdb0-450e-bcc3-3d91fdbd6d2a" providerId="AD" clId="Web-{07CD1890-79D3-3936-C514-99928A2F15D7}"/>
    <pc:docChg chg="addSld delSld modSld sldOrd">
      <pc:chgData name="Jenelys Cox" userId="S::jennifer.cox@du.edu::8de901f5-fdb0-450e-bcc3-3d91fdbd6d2a" providerId="AD" clId="Web-{07CD1890-79D3-3936-C514-99928A2F15D7}" dt="2019-02-07T18:40:30.090" v="315"/>
      <pc:docMkLst>
        <pc:docMk/>
      </pc:docMkLst>
      <pc:sldChg chg="addSp delSp modSp mod setBg delDesignElem">
        <pc:chgData name="Jenelys Cox" userId="S::jennifer.cox@du.edu::8de901f5-fdb0-450e-bcc3-3d91fdbd6d2a" providerId="AD" clId="Web-{07CD1890-79D3-3936-C514-99928A2F15D7}" dt="2019-02-07T18:05:04.726" v="185"/>
        <pc:sldMkLst>
          <pc:docMk/>
          <pc:sldMk cId="456561043" sldId="257"/>
        </pc:sldMkLst>
        <pc:spChg chg="mod ord">
          <ac:chgData name="Jenelys Cox" userId="S::jennifer.cox@du.edu::8de901f5-fdb0-450e-bcc3-3d91fdbd6d2a" providerId="AD" clId="Web-{07CD1890-79D3-3936-C514-99928A2F15D7}" dt="2019-02-07T17:57:31.865" v="157" actId="14100"/>
          <ac:spMkLst>
            <pc:docMk/>
            <pc:sldMk cId="456561043" sldId="257"/>
            <ac:spMk id="2" creationId="{00000000-0000-0000-0000-000000000000}"/>
          </ac:spMkLst>
        </pc:spChg>
        <pc:spChg chg="mod">
          <ac:chgData name="Jenelys Cox" userId="S::jennifer.cox@du.edu::8de901f5-fdb0-450e-bcc3-3d91fdbd6d2a" providerId="AD" clId="Web-{07CD1890-79D3-3936-C514-99928A2F15D7}" dt="2019-02-07T17:57:15.473" v="152" actId="20577"/>
          <ac:spMkLst>
            <pc:docMk/>
            <pc:sldMk cId="456561043" sldId="257"/>
            <ac:spMk id="3" creationId="{00000000-0000-0000-0000-000000000000}"/>
          </ac:spMkLst>
        </pc:spChg>
        <pc:spChg chg="add del">
          <ac:chgData name="Jenelys Cox" userId="S::jennifer.cox@du.edu::8de901f5-fdb0-450e-bcc3-3d91fdbd6d2a" providerId="AD" clId="Web-{07CD1890-79D3-3936-C514-99928A2F15D7}" dt="2019-02-07T17:49:29.502" v="35"/>
          <ac:spMkLst>
            <pc:docMk/>
            <pc:sldMk cId="456561043" sldId="257"/>
            <ac:spMk id="6" creationId="{74426AB7-D619-4515-962A-BC83909EC015}"/>
          </ac:spMkLst>
        </pc:spChg>
        <pc:spChg chg="add del">
          <ac:chgData name="Jenelys Cox" userId="S::jennifer.cox@du.edu::8de901f5-fdb0-450e-bcc3-3d91fdbd6d2a" providerId="AD" clId="Web-{07CD1890-79D3-3936-C514-99928A2F15D7}" dt="2019-02-07T17:49:45.113" v="37"/>
          <ac:spMkLst>
            <pc:docMk/>
            <pc:sldMk cId="456561043" sldId="257"/>
            <ac:spMk id="7" creationId="{823AC064-BC96-4F32-8AE1-B2FD38754823}"/>
          </ac:spMkLst>
        </pc:spChg>
        <pc:spChg chg="add del">
          <ac:chgData name="Jenelys Cox" userId="S::jennifer.cox@du.edu::8de901f5-fdb0-450e-bcc3-3d91fdbd6d2a" providerId="AD" clId="Web-{07CD1890-79D3-3936-C514-99928A2F15D7}" dt="2019-02-07T17:49:21.643" v="33"/>
          <ac:spMkLst>
            <pc:docMk/>
            <pc:sldMk cId="456561043" sldId="257"/>
            <ac:spMk id="9" creationId="{72257994-BD97-4691-8B89-198A6D2BABDC}"/>
          </ac:spMkLst>
        </pc:spChg>
        <pc:spChg chg="add del">
          <ac:chgData name="Jenelys Cox" userId="S::jennifer.cox@du.edu::8de901f5-fdb0-450e-bcc3-3d91fdbd6d2a" providerId="AD" clId="Web-{07CD1890-79D3-3936-C514-99928A2F15D7}" dt="2019-02-07T17:49:49.331" v="39"/>
          <ac:spMkLst>
            <pc:docMk/>
            <pc:sldMk cId="456561043" sldId="257"/>
            <ac:spMk id="10" creationId="{B0BDD275-E79C-4B6F-9875-E474D59DC552}"/>
          </ac:spMkLst>
        </pc:spChg>
        <pc:spChg chg="add del">
          <ac:chgData name="Jenelys Cox" userId="S::jennifer.cox@du.edu::8de901f5-fdb0-450e-bcc3-3d91fdbd6d2a" providerId="AD" clId="Web-{07CD1890-79D3-3936-C514-99928A2F15D7}" dt="2019-02-07T17:49:29.502" v="35"/>
          <ac:spMkLst>
            <pc:docMk/>
            <pc:sldMk cId="456561043" sldId="257"/>
            <ac:spMk id="11" creationId="{DE47DF98-723F-4AAC-ABCF-CACBC438F78F}"/>
          </ac:spMkLst>
        </pc:spChg>
        <pc:spChg chg="add del">
          <ac:chgData name="Jenelys Cox" userId="S::jennifer.cox@du.edu::8de901f5-fdb0-450e-bcc3-3d91fdbd6d2a" providerId="AD" clId="Web-{07CD1890-79D3-3936-C514-99928A2F15D7}" dt="2019-02-07T17:49:49.331" v="39"/>
          <ac:spMkLst>
            <pc:docMk/>
            <pc:sldMk cId="456561043" sldId="257"/>
            <ac:spMk id="12" creationId="{FFE24BB0-6C00-4CD0-B19A-F41513025703}"/>
          </ac:spMkLst>
        </pc:spChg>
        <pc:spChg chg="add del">
          <ac:chgData name="Jenelys Cox" userId="S::jennifer.cox@du.edu::8de901f5-fdb0-450e-bcc3-3d91fdbd6d2a" providerId="AD" clId="Web-{07CD1890-79D3-3936-C514-99928A2F15D7}" dt="2019-02-07T17:49:49.331" v="39"/>
          <ac:spMkLst>
            <pc:docMk/>
            <pc:sldMk cId="456561043" sldId="257"/>
            <ac:spMk id="14" creationId="{045D7A58-411F-4E92-A78E-A6FEB18900BF}"/>
          </ac:spMkLst>
        </pc:spChg>
        <pc:spChg chg="add del">
          <ac:chgData name="Jenelys Cox" userId="S::jennifer.cox@du.edu::8de901f5-fdb0-450e-bcc3-3d91fdbd6d2a" providerId="AD" clId="Web-{07CD1890-79D3-3936-C514-99928A2F15D7}" dt="2019-02-07T17:50:26.645" v="41"/>
          <ac:spMkLst>
            <pc:docMk/>
            <pc:sldMk cId="456561043" sldId="257"/>
            <ac:spMk id="15" creationId="{61B91595-DF01-4E8B-80BF-B812BA9BFDB5}"/>
          </ac:spMkLst>
        </pc:spChg>
        <pc:spChg chg="add del">
          <ac:chgData name="Jenelys Cox" userId="S::jennifer.cox@du.edu::8de901f5-fdb0-450e-bcc3-3d91fdbd6d2a" providerId="AD" clId="Web-{07CD1890-79D3-3936-C514-99928A2F15D7}" dt="2019-02-07T17:50:26.645" v="41"/>
          <ac:spMkLst>
            <pc:docMk/>
            <pc:sldMk cId="456561043" sldId="257"/>
            <ac:spMk id="16" creationId="{8AC533DD-1CF6-4A33-852D-3877441533AB}"/>
          </ac:spMkLst>
        </pc:spChg>
        <pc:spChg chg="add del">
          <ac:chgData name="Jenelys Cox" userId="S::jennifer.cox@du.edu::8de901f5-fdb0-450e-bcc3-3d91fdbd6d2a" providerId="AD" clId="Web-{07CD1890-79D3-3936-C514-99928A2F15D7}" dt="2019-02-07T17:50:29.817" v="43"/>
          <ac:spMkLst>
            <pc:docMk/>
            <pc:sldMk cId="456561043" sldId="257"/>
            <ac:spMk id="17" creationId="{B0BDD275-E79C-4B6F-9875-E474D59DC552}"/>
          </ac:spMkLst>
        </pc:spChg>
        <pc:spChg chg="add del">
          <ac:chgData name="Jenelys Cox" userId="S::jennifer.cox@du.edu::8de901f5-fdb0-450e-bcc3-3d91fdbd6d2a" providerId="AD" clId="Web-{07CD1890-79D3-3936-C514-99928A2F15D7}" dt="2019-02-07T17:50:29.817" v="43"/>
          <ac:spMkLst>
            <pc:docMk/>
            <pc:sldMk cId="456561043" sldId="257"/>
            <ac:spMk id="18" creationId="{FFE24BB0-6C00-4CD0-B19A-F41513025703}"/>
          </ac:spMkLst>
        </pc:spChg>
        <pc:spChg chg="add del">
          <ac:chgData name="Jenelys Cox" userId="S::jennifer.cox@du.edu::8de901f5-fdb0-450e-bcc3-3d91fdbd6d2a" providerId="AD" clId="Web-{07CD1890-79D3-3936-C514-99928A2F15D7}" dt="2019-02-07T17:50:29.817" v="43"/>
          <ac:spMkLst>
            <pc:docMk/>
            <pc:sldMk cId="456561043" sldId="257"/>
            <ac:spMk id="19" creationId="{045D7A58-411F-4E92-A78E-A6FEB18900BF}"/>
          </ac:spMkLst>
        </pc:spChg>
        <pc:spChg chg="add del">
          <ac:chgData name="Jenelys Cox" userId="S::jennifer.cox@du.edu::8de901f5-fdb0-450e-bcc3-3d91fdbd6d2a" providerId="AD" clId="Web-{07CD1890-79D3-3936-C514-99928A2F15D7}" dt="2019-02-07T17:50:42.239" v="45"/>
          <ac:spMkLst>
            <pc:docMk/>
            <pc:sldMk cId="456561043" sldId="257"/>
            <ac:spMk id="20" creationId="{283A93BD-A469-4D4C-8A1F-5668AE9758E9}"/>
          </ac:spMkLst>
        </pc:spChg>
        <pc:spChg chg="add">
          <ac:chgData name="Jenelys Cox" userId="S::jennifer.cox@du.edu::8de901f5-fdb0-450e-bcc3-3d91fdbd6d2a" providerId="AD" clId="Web-{07CD1890-79D3-3936-C514-99928A2F15D7}" dt="2019-02-07T17:50:42.318" v="46"/>
          <ac:spMkLst>
            <pc:docMk/>
            <pc:sldMk cId="456561043" sldId="257"/>
            <ac:spMk id="21" creationId="{74426AB7-D619-4515-962A-BC83909EC015}"/>
          </ac:spMkLst>
        </pc:spChg>
        <pc:spChg chg="add">
          <ac:chgData name="Jenelys Cox" userId="S::jennifer.cox@du.edu::8de901f5-fdb0-450e-bcc3-3d91fdbd6d2a" providerId="AD" clId="Web-{07CD1890-79D3-3936-C514-99928A2F15D7}" dt="2019-02-07T17:50:42.318" v="46"/>
          <ac:spMkLst>
            <pc:docMk/>
            <pc:sldMk cId="456561043" sldId="257"/>
            <ac:spMk id="22" creationId="{DE47DF98-723F-4AAC-ABCF-CACBC438F78F}"/>
          </ac:spMkLst>
        </pc:spChg>
        <pc:picChg chg="add mod ord">
          <ac:chgData name="Jenelys Cox" userId="S::jennifer.cox@du.edu::8de901f5-fdb0-450e-bcc3-3d91fdbd6d2a" providerId="AD" clId="Web-{07CD1890-79D3-3936-C514-99928A2F15D7}" dt="2019-02-07T17:50:42.318" v="46"/>
          <ac:picMkLst>
            <pc:docMk/>
            <pc:sldMk cId="456561043" sldId="257"/>
            <ac:picMk id="4" creationId="{3B5305F5-5563-4927-B56D-08C6FE3D8357}"/>
          </ac:picMkLst>
        </pc:picChg>
        <pc:cxnChg chg="add del">
          <ac:chgData name="Jenelys Cox" userId="S::jennifer.cox@du.edu::8de901f5-fdb0-450e-bcc3-3d91fdbd6d2a" providerId="AD" clId="Web-{07CD1890-79D3-3936-C514-99928A2F15D7}" dt="2019-02-07T17:49:45.113" v="37"/>
          <ac:cxnSpMkLst>
            <pc:docMk/>
            <pc:sldMk cId="456561043" sldId="257"/>
            <ac:cxnSpMk id="8" creationId="{7E7C77BC-7138-40B1-A15B-20F57A494629}"/>
          </ac:cxnSpMkLst>
        </pc:cxnChg>
        <pc:cxnChg chg="add del">
          <ac:chgData name="Jenelys Cox" userId="S::jennifer.cox@du.edu::8de901f5-fdb0-450e-bcc3-3d91fdbd6d2a" providerId="AD" clId="Web-{07CD1890-79D3-3936-C514-99928A2F15D7}" dt="2019-02-07T17:49:29.502" v="35"/>
          <ac:cxnSpMkLst>
            <pc:docMk/>
            <pc:sldMk cId="456561043" sldId="257"/>
            <ac:cxnSpMk id="13" creationId="{EA29FC7C-9308-4FDE-8DCA-405668055B0F}"/>
          </ac:cxnSpMkLst>
        </pc:cxnChg>
        <pc:cxnChg chg="add">
          <ac:chgData name="Jenelys Cox" userId="S::jennifer.cox@du.edu::8de901f5-fdb0-450e-bcc3-3d91fdbd6d2a" providerId="AD" clId="Web-{07CD1890-79D3-3936-C514-99928A2F15D7}" dt="2019-02-07T17:50:42.318" v="46"/>
          <ac:cxnSpMkLst>
            <pc:docMk/>
            <pc:sldMk cId="456561043" sldId="257"/>
            <ac:cxnSpMk id="23" creationId="{EA29FC7C-9308-4FDE-8DCA-405668055B0F}"/>
          </ac:cxnSpMkLst>
        </pc:cxnChg>
      </pc:sldChg>
      <pc:sldChg chg="addSp">
        <pc:chgData name="Jenelys Cox" userId="S::jennifer.cox@du.edu::8de901f5-fdb0-450e-bcc3-3d91fdbd6d2a" providerId="AD" clId="Web-{07CD1890-79D3-3936-C514-99928A2F15D7}" dt="2019-02-07T18:31:54.055" v="306"/>
        <pc:sldMkLst>
          <pc:docMk/>
          <pc:sldMk cId="3689592236" sldId="259"/>
        </pc:sldMkLst>
        <pc:picChg chg="add">
          <ac:chgData name="Jenelys Cox" userId="S::jennifer.cox@du.edu::8de901f5-fdb0-450e-bcc3-3d91fdbd6d2a" providerId="AD" clId="Web-{07CD1890-79D3-3936-C514-99928A2F15D7}" dt="2019-02-07T18:31:54.055" v="306"/>
          <ac:picMkLst>
            <pc:docMk/>
            <pc:sldMk cId="3689592236" sldId="259"/>
            <ac:picMk id="4" creationId="{C8EE8469-536E-453A-A171-50EAEE9601B0}"/>
          </ac:picMkLst>
        </pc:picChg>
      </pc:sldChg>
      <pc:sldChg chg="addSp modSp">
        <pc:chgData name="Jenelys Cox" userId="S::jennifer.cox@du.edu::8de901f5-fdb0-450e-bcc3-3d91fdbd6d2a" providerId="AD" clId="Web-{07CD1890-79D3-3936-C514-99928A2F15D7}" dt="2019-02-07T18:39:49.026" v="312"/>
        <pc:sldMkLst>
          <pc:docMk/>
          <pc:sldMk cId="4046713945" sldId="262"/>
        </pc:sldMkLst>
        <pc:picChg chg="add ord">
          <ac:chgData name="Jenelys Cox" userId="S::jennifer.cox@du.edu::8de901f5-fdb0-450e-bcc3-3d91fdbd6d2a" providerId="AD" clId="Web-{07CD1890-79D3-3936-C514-99928A2F15D7}" dt="2019-02-07T18:39:49.026" v="312"/>
          <ac:picMkLst>
            <pc:docMk/>
            <pc:sldMk cId="4046713945" sldId="262"/>
            <ac:picMk id="4" creationId="{ED47A901-23C8-43C6-A416-2D0C356B07A2}"/>
          </ac:picMkLst>
        </pc:picChg>
      </pc:sldChg>
      <pc:sldChg chg="addSp delSp modSp mod setBg">
        <pc:chgData name="Jenelys Cox" userId="S::jennifer.cox@du.edu::8de901f5-fdb0-450e-bcc3-3d91fdbd6d2a" providerId="AD" clId="Web-{07CD1890-79D3-3936-C514-99928A2F15D7}" dt="2019-02-07T18:26:40.027" v="282" actId="20577"/>
        <pc:sldMkLst>
          <pc:docMk/>
          <pc:sldMk cId="4124289749" sldId="269"/>
        </pc:sldMkLst>
        <pc:spChg chg="mod">
          <ac:chgData name="Jenelys Cox" userId="S::jennifer.cox@du.edu::8de901f5-fdb0-450e-bcc3-3d91fdbd6d2a" providerId="AD" clId="Web-{07CD1890-79D3-3936-C514-99928A2F15D7}" dt="2019-02-07T18:26:28.776" v="281"/>
          <ac:spMkLst>
            <pc:docMk/>
            <pc:sldMk cId="4124289749" sldId="269"/>
            <ac:spMk id="13" creationId="{00000000-0000-0000-0000-000000000000}"/>
          </ac:spMkLst>
        </pc:spChg>
        <pc:spChg chg="mod">
          <ac:chgData name="Jenelys Cox" userId="S::jennifer.cox@du.edu::8de901f5-fdb0-450e-bcc3-3d91fdbd6d2a" providerId="AD" clId="Web-{07CD1890-79D3-3936-C514-99928A2F15D7}" dt="2019-02-07T18:26:40.027" v="282" actId="20577"/>
          <ac:spMkLst>
            <pc:docMk/>
            <pc:sldMk cId="4124289749" sldId="269"/>
            <ac:spMk id="14" creationId="{00000000-0000-0000-0000-000000000000}"/>
          </ac:spMkLst>
        </pc:spChg>
        <pc:spChg chg="add del">
          <ac:chgData name="Jenelys Cox" userId="S::jennifer.cox@du.edu::8de901f5-fdb0-450e-bcc3-3d91fdbd6d2a" providerId="AD" clId="Web-{07CD1890-79D3-3936-C514-99928A2F15D7}" dt="2019-02-07T18:26:28.776" v="281"/>
          <ac:spMkLst>
            <pc:docMk/>
            <pc:sldMk cId="4124289749" sldId="269"/>
            <ac:spMk id="19" creationId="{59A309A7-1751-4ABE-A3C1-EEC40366AD89}"/>
          </ac:spMkLst>
        </pc:spChg>
        <pc:spChg chg="add del">
          <ac:chgData name="Jenelys Cox" userId="S::jennifer.cox@du.edu::8de901f5-fdb0-450e-bcc3-3d91fdbd6d2a" providerId="AD" clId="Web-{07CD1890-79D3-3936-C514-99928A2F15D7}" dt="2019-02-07T18:26:28.776" v="281"/>
          <ac:spMkLst>
            <pc:docMk/>
            <pc:sldMk cId="4124289749" sldId="269"/>
            <ac:spMk id="21" creationId="{967D8EB6-EAE1-4F9C-B398-83321E287204}"/>
          </ac:spMkLst>
        </pc:spChg>
        <pc:picChg chg="add del mod">
          <ac:chgData name="Jenelys Cox" userId="S::jennifer.cox@du.edu::8de901f5-fdb0-450e-bcc3-3d91fdbd6d2a" providerId="AD" clId="Web-{07CD1890-79D3-3936-C514-99928A2F15D7}" dt="2019-02-07T18:25:28.430" v="273"/>
          <ac:picMkLst>
            <pc:docMk/>
            <pc:sldMk cId="4124289749" sldId="269"/>
            <ac:picMk id="2" creationId="{53D3FE14-6A25-460D-8967-35CC7AFD1965}"/>
          </ac:picMkLst>
        </pc:picChg>
        <pc:picChg chg="add mod">
          <ac:chgData name="Jenelys Cox" userId="S::jennifer.cox@du.edu::8de901f5-fdb0-450e-bcc3-3d91fdbd6d2a" providerId="AD" clId="Web-{07CD1890-79D3-3936-C514-99928A2F15D7}" dt="2019-02-07T18:26:28.776" v="281"/>
          <ac:picMkLst>
            <pc:docMk/>
            <pc:sldMk cId="4124289749" sldId="269"/>
            <ac:picMk id="3" creationId="{3FD3D1DD-FDB8-4C36-9907-B8F2A89F2A00}"/>
          </ac:picMkLst>
        </pc:picChg>
      </pc:sldChg>
      <pc:sldChg chg="addSp">
        <pc:chgData name="Jenelys Cox" userId="S::jennifer.cox@du.edu::8de901f5-fdb0-450e-bcc3-3d91fdbd6d2a" providerId="AD" clId="Web-{07CD1890-79D3-3936-C514-99928A2F15D7}" dt="2019-02-07T18:39:26.650" v="310"/>
        <pc:sldMkLst>
          <pc:docMk/>
          <pc:sldMk cId="533970288" sldId="273"/>
        </pc:sldMkLst>
        <pc:picChg chg="add">
          <ac:chgData name="Jenelys Cox" userId="S::jennifer.cox@du.edu::8de901f5-fdb0-450e-bcc3-3d91fdbd6d2a" providerId="AD" clId="Web-{07CD1890-79D3-3936-C514-99928A2F15D7}" dt="2019-02-07T18:39:26.650" v="310"/>
          <ac:picMkLst>
            <pc:docMk/>
            <pc:sldMk cId="533970288" sldId="273"/>
            <ac:picMk id="8" creationId="{66DE032B-8DD9-43C4-A891-FFEDD0E39373}"/>
          </ac:picMkLst>
        </pc:picChg>
      </pc:sldChg>
      <pc:sldChg chg="addSp modSp">
        <pc:chgData name="Jenelys Cox" userId="S::jennifer.cox@du.edu::8de901f5-fdb0-450e-bcc3-3d91fdbd6d2a" providerId="AD" clId="Web-{07CD1890-79D3-3936-C514-99928A2F15D7}" dt="2019-02-07T18:28:05.405" v="293" actId="14100"/>
        <pc:sldMkLst>
          <pc:docMk/>
          <pc:sldMk cId="1151570920" sldId="277"/>
        </pc:sldMkLst>
        <pc:spChg chg="mod">
          <ac:chgData name="Jenelys Cox" userId="S::jennifer.cox@du.edu::8de901f5-fdb0-450e-bcc3-3d91fdbd6d2a" providerId="AD" clId="Web-{07CD1890-79D3-3936-C514-99928A2F15D7}" dt="2019-02-07T18:28:05.405" v="293" actId="14100"/>
          <ac:spMkLst>
            <pc:docMk/>
            <pc:sldMk cId="1151570920" sldId="277"/>
            <ac:spMk id="14" creationId="{00000000-0000-0000-0000-000000000000}"/>
          </ac:spMkLst>
        </pc:spChg>
        <pc:picChg chg="add">
          <ac:chgData name="Jenelys Cox" userId="S::jennifer.cox@du.edu::8de901f5-fdb0-450e-bcc3-3d91fdbd6d2a" providerId="AD" clId="Web-{07CD1890-79D3-3936-C514-99928A2F15D7}" dt="2019-02-07T18:27:53.201" v="290"/>
          <ac:picMkLst>
            <pc:docMk/>
            <pc:sldMk cId="1151570920" sldId="277"/>
            <ac:picMk id="2" creationId="{068895C9-9259-48AC-B47E-DD1F2664276C}"/>
          </ac:picMkLst>
        </pc:picChg>
      </pc:sldChg>
      <pc:sldChg chg="del">
        <pc:chgData name="Jenelys Cox" userId="S::jennifer.cox@du.edu::8de901f5-fdb0-450e-bcc3-3d91fdbd6d2a" providerId="AD" clId="Web-{07CD1890-79D3-3936-C514-99928A2F15D7}" dt="2019-02-07T18:21:13.545" v="263"/>
        <pc:sldMkLst>
          <pc:docMk/>
          <pc:sldMk cId="1629351732" sldId="279"/>
        </pc:sldMkLst>
      </pc:sldChg>
      <pc:sldChg chg="addSp modSp">
        <pc:chgData name="Jenelys Cox" userId="S::jennifer.cox@du.edu::8de901f5-fdb0-450e-bcc3-3d91fdbd6d2a" providerId="AD" clId="Web-{07CD1890-79D3-3936-C514-99928A2F15D7}" dt="2019-02-07T18:28:28.437" v="296" actId="14100"/>
        <pc:sldMkLst>
          <pc:docMk/>
          <pc:sldMk cId="1056952562" sldId="280"/>
        </pc:sldMkLst>
        <pc:spChg chg="mod">
          <ac:chgData name="Jenelys Cox" userId="S::jennifer.cox@du.edu::8de901f5-fdb0-450e-bcc3-3d91fdbd6d2a" providerId="AD" clId="Web-{07CD1890-79D3-3936-C514-99928A2F15D7}" dt="2019-02-07T18:28:28.437" v="296" actId="14100"/>
          <ac:spMkLst>
            <pc:docMk/>
            <pc:sldMk cId="1056952562" sldId="280"/>
            <ac:spMk id="14" creationId="{00000000-0000-0000-0000-000000000000}"/>
          </ac:spMkLst>
        </pc:spChg>
        <pc:picChg chg="add">
          <ac:chgData name="Jenelys Cox" userId="S::jennifer.cox@du.edu::8de901f5-fdb0-450e-bcc3-3d91fdbd6d2a" providerId="AD" clId="Web-{07CD1890-79D3-3936-C514-99928A2F15D7}" dt="2019-02-07T18:28:14.358" v="294"/>
          <ac:picMkLst>
            <pc:docMk/>
            <pc:sldMk cId="1056952562" sldId="280"/>
            <ac:picMk id="3" creationId="{431E5154-0FEB-49E1-ACC3-61B90F2900F9}"/>
          </ac:picMkLst>
        </pc:picChg>
      </pc:sldChg>
      <pc:sldChg chg="addSp modSp">
        <pc:chgData name="Jenelys Cox" userId="S::jennifer.cox@du.edu::8de901f5-fdb0-450e-bcc3-3d91fdbd6d2a" providerId="AD" clId="Web-{07CD1890-79D3-3936-C514-99928A2F15D7}" dt="2019-02-07T18:31:09.068" v="305" actId="1076"/>
        <pc:sldMkLst>
          <pc:docMk/>
          <pc:sldMk cId="3387695747" sldId="287"/>
        </pc:sldMkLst>
        <pc:spChg chg="mod">
          <ac:chgData name="Jenelys Cox" userId="S::jennifer.cox@du.edu::8de901f5-fdb0-450e-bcc3-3d91fdbd6d2a" providerId="AD" clId="Web-{07CD1890-79D3-3936-C514-99928A2F15D7}" dt="2019-02-07T18:30:38.348" v="302" actId="14100"/>
          <ac:spMkLst>
            <pc:docMk/>
            <pc:sldMk cId="3387695747" sldId="287"/>
            <ac:spMk id="27" creationId="{85F3011C-071A-477D-8017-F48D9396070A}"/>
          </ac:spMkLst>
        </pc:spChg>
        <pc:spChg chg="mod">
          <ac:chgData name="Jenelys Cox" userId="S::jennifer.cox@du.edu::8de901f5-fdb0-450e-bcc3-3d91fdbd6d2a" providerId="AD" clId="Web-{07CD1890-79D3-3936-C514-99928A2F15D7}" dt="2019-02-07T18:31:05.428" v="304" actId="14100"/>
          <ac:spMkLst>
            <pc:docMk/>
            <pc:sldMk cId="3387695747" sldId="287"/>
            <ac:spMk id="32" creationId="{1377DE0F-7915-4174-AFB4-BB57465184D8}"/>
          </ac:spMkLst>
        </pc:spChg>
        <pc:picChg chg="add ord">
          <ac:chgData name="Jenelys Cox" userId="S::jennifer.cox@du.edu::8de901f5-fdb0-450e-bcc3-3d91fdbd6d2a" providerId="AD" clId="Web-{07CD1890-79D3-3936-C514-99928A2F15D7}" dt="2019-02-07T18:30:07.613" v="298"/>
          <ac:picMkLst>
            <pc:docMk/>
            <pc:sldMk cId="3387695747" sldId="287"/>
            <ac:picMk id="2" creationId="{5A744C04-2CBF-4C4B-9B1F-1EDDA2F26F7A}"/>
          </ac:picMkLst>
        </pc:picChg>
        <pc:picChg chg="mod">
          <ac:chgData name="Jenelys Cox" userId="S::jennifer.cox@du.edu::8de901f5-fdb0-450e-bcc3-3d91fdbd6d2a" providerId="AD" clId="Web-{07CD1890-79D3-3936-C514-99928A2F15D7}" dt="2019-02-07T18:30:53.333" v="303" actId="1076"/>
          <ac:picMkLst>
            <pc:docMk/>
            <pc:sldMk cId="3387695747" sldId="287"/>
            <ac:picMk id="28" creationId="{98892591-5418-4828-9C56-B21A60AB9CE2}"/>
          </ac:picMkLst>
        </pc:picChg>
        <pc:picChg chg="mod">
          <ac:chgData name="Jenelys Cox" userId="S::jennifer.cox@du.edu::8de901f5-fdb0-450e-bcc3-3d91fdbd6d2a" providerId="AD" clId="Web-{07CD1890-79D3-3936-C514-99928A2F15D7}" dt="2019-02-07T18:31:09.068" v="305" actId="1076"/>
          <ac:picMkLst>
            <pc:docMk/>
            <pc:sldMk cId="3387695747" sldId="287"/>
            <ac:picMk id="31" creationId="{D1DC5B49-5D31-4CB1-8FB6-E7CF9BD8AFC5}"/>
          </ac:picMkLst>
        </pc:picChg>
      </pc:sldChg>
      <pc:sldChg chg="modSp del">
        <pc:chgData name="Jenelys Cox" userId="S::jennifer.cox@du.edu::8de901f5-fdb0-450e-bcc3-3d91fdbd6d2a" providerId="AD" clId="Web-{07CD1890-79D3-3936-C514-99928A2F15D7}" dt="2019-02-07T18:21:07.232" v="262"/>
        <pc:sldMkLst>
          <pc:docMk/>
          <pc:sldMk cId="1098292204" sldId="289"/>
        </pc:sldMkLst>
        <pc:spChg chg="mod">
          <ac:chgData name="Jenelys Cox" userId="S::jennifer.cox@du.edu::8de901f5-fdb0-450e-bcc3-3d91fdbd6d2a" providerId="AD" clId="Web-{07CD1890-79D3-3936-C514-99928A2F15D7}" dt="2019-02-07T18:20:49.029" v="259" actId="1076"/>
          <ac:spMkLst>
            <pc:docMk/>
            <pc:sldMk cId="1098292204" sldId="289"/>
            <ac:spMk id="12" creationId="{C12DB74A-3BD3-43F6-8C6D-7716AB24969A}"/>
          </ac:spMkLst>
        </pc:spChg>
        <pc:spChg chg="mod">
          <ac:chgData name="Jenelys Cox" userId="S::jennifer.cox@du.edu::8de901f5-fdb0-450e-bcc3-3d91fdbd6d2a" providerId="AD" clId="Web-{07CD1890-79D3-3936-C514-99928A2F15D7}" dt="2019-02-07T18:19:00.587" v="246" actId="1076"/>
          <ac:spMkLst>
            <pc:docMk/>
            <pc:sldMk cId="1098292204" sldId="289"/>
            <ac:spMk id="13" creationId="{BE426CDB-4641-47DD-9F40-5ECC79E0F458}"/>
          </ac:spMkLst>
        </pc:spChg>
      </pc:sldChg>
      <pc:sldChg chg="del">
        <pc:chgData name="Jenelys Cox" userId="S::jennifer.cox@du.edu::8de901f5-fdb0-450e-bcc3-3d91fdbd6d2a" providerId="AD" clId="Web-{07CD1890-79D3-3936-C514-99928A2F15D7}" dt="2019-02-07T18:16:12.252" v="220"/>
        <pc:sldMkLst>
          <pc:docMk/>
          <pc:sldMk cId="1860739051" sldId="290"/>
        </pc:sldMkLst>
      </pc:sldChg>
      <pc:sldChg chg="addSp">
        <pc:chgData name="Jenelys Cox" userId="S::jennifer.cox@du.edu::8de901f5-fdb0-450e-bcc3-3d91fdbd6d2a" providerId="AD" clId="Web-{07CD1890-79D3-3936-C514-99928A2F15D7}" dt="2019-02-07T18:40:30.090" v="315"/>
        <pc:sldMkLst>
          <pc:docMk/>
          <pc:sldMk cId="3014899936" sldId="298"/>
        </pc:sldMkLst>
        <pc:picChg chg="add">
          <ac:chgData name="Jenelys Cox" userId="S::jennifer.cox@du.edu::8de901f5-fdb0-450e-bcc3-3d91fdbd6d2a" providerId="AD" clId="Web-{07CD1890-79D3-3936-C514-99928A2F15D7}" dt="2019-02-07T18:40:30.090" v="315"/>
          <ac:picMkLst>
            <pc:docMk/>
            <pc:sldMk cId="3014899936" sldId="298"/>
            <ac:picMk id="2" creationId="{73E9F766-C37C-447A-8F3B-A7F94E7995D3}"/>
          </ac:picMkLst>
        </pc:picChg>
      </pc:sldChg>
      <pc:sldChg chg="addSp modSp">
        <pc:chgData name="Jenelys Cox" userId="S::jennifer.cox@du.edu::8de901f5-fdb0-450e-bcc3-3d91fdbd6d2a" providerId="AD" clId="Web-{07CD1890-79D3-3936-C514-99928A2F15D7}" dt="2019-02-07T18:40:05.183" v="314"/>
        <pc:sldMkLst>
          <pc:docMk/>
          <pc:sldMk cId="1412015826" sldId="304"/>
        </pc:sldMkLst>
        <pc:picChg chg="add ord">
          <ac:chgData name="Jenelys Cox" userId="S::jennifer.cox@du.edu::8de901f5-fdb0-450e-bcc3-3d91fdbd6d2a" providerId="AD" clId="Web-{07CD1890-79D3-3936-C514-99928A2F15D7}" dt="2019-02-07T18:40:05.183" v="314"/>
          <ac:picMkLst>
            <pc:docMk/>
            <pc:sldMk cId="1412015826" sldId="304"/>
            <ac:picMk id="5" creationId="{AD36BE42-9520-4A70-A58A-4385C14DBE2C}"/>
          </ac:picMkLst>
        </pc:picChg>
      </pc:sldChg>
      <pc:sldChg chg="addSp modSp">
        <pc:chgData name="Jenelys Cox" userId="S::jennifer.cox@du.edu::8de901f5-fdb0-450e-bcc3-3d91fdbd6d2a" providerId="AD" clId="Web-{07CD1890-79D3-3936-C514-99928A2F15D7}" dt="2019-02-07T18:32:06.871" v="308"/>
        <pc:sldMkLst>
          <pc:docMk/>
          <pc:sldMk cId="579961777" sldId="306"/>
        </pc:sldMkLst>
        <pc:picChg chg="add ord">
          <ac:chgData name="Jenelys Cox" userId="S::jennifer.cox@du.edu::8de901f5-fdb0-450e-bcc3-3d91fdbd6d2a" providerId="AD" clId="Web-{07CD1890-79D3-3936-C514-99928A2F15D7}" dt="2019-02-07T18:32:06.871" v="308"/>
          <ac:picMkLst>
            <pc:docMk/>
            <pc:sldMk cId="579961777" sldId="306"/>
            <ac:picMk id="3" creationId="{B52E90AE-8D03-4A3B-85E0-82581F0231C0}"/>
          </ac:picMkLst>
        </pc:picChg>
      </pc:sldChg>
      <pc:sldChg chg="addSp modSp">
        <pc:chgData name="Jenelys Cox" userId="S::jennifer.cox@du.edu::8de901f5-fdb0-450e-bcc3-3d91fdbd6d2a" providerId="AD" clId="Web-{07CD1890-79D3-3936-C514-99928A2F15D7}" dt="2019-02-07T18:27:27.779" v="289" actId="14100"/>
        <pc:sldMkLst>
          <pc:docMk/>
          <pc:sldMk cId="4008026729" sldId="307"/>
        </pc:sldMkLst>
        <pc:spChg chg="mod">
          <ac:chgData name="Jenelys Cox" userId="S::jennifer.cox@du.edu::8de901f5-fdb0-450e-bcc3-3d91fdbd6d2a" providerId="AD" clId="Web-{07CD1890-79D3-3936-C514-99928A2F15D7}" dt="2019-02-07T18:27:27.779" v="289" actId="14100"/>
          <ac:spMkLst>
            <pc:docMk/>
            <pc:sldMk cId="4008026729" sldId="307"/>
            <ac:spMk id="3" creationId="{3AE37D9E-D2C0-4902-BDF1-2273AFD3FE19}"/>
          </ac:spMkLst>
        </pc:spChg>
        <pc:picChg chg="add ord">
          <ac:chgData name="Jenelys Cox" userId="S::jennifer.cox@du.edu::8de901f5-fdb0-450e-bcc3-3d91fdbd6d2a" providerId="AD" clId="Web-{07CD1890-79D3-3936-C514-99928A2F15D7}" dt="2019-02-07T18:27:16.200" v="287"/>
          <ac:picMkLst>
            <pc:docMk/>
            <pc:sldMk cId="4008026729" sldId="307"/>
            <ac:picMk id="5" creationId="{24A4C4DE-E5E4-40F3-BABE-FDD8F41615A1}"/>
          </ac:picMkLst>
        </pc:picChg>
      </pc:sldChg>
      <pc:sldChg chg="addSp">
        <pc:chgData name="Jenelys Cox" userId="S::jennifer.cox@du.edu::8de901f5-fdb0-450e-bcc3-3d91fdbd6d2a" providerId="AD" clId="Web-{07CD1890-79D3-3936-C514-99928A2F15D7}" dt="2019-02-07T18:27:01.449" v="285"/>
        <pc:sldMkLst>
          <pc:docMk/>
          <pc:sldMk cId="1822394029" sldId="308"/>
        </pc:sldMkLst>
        <pc:picChg chg="add">
          <ac:chgData name="Jenelys Cox" userId="S::jennifer.cox@du.edu::8de901f5-fdb0-450e-bcc3-3d91fdbd6d2a" providerId="AD" clId="Web-{07CD1890-79D3-3936-C514-99928A2F15D7}" dt="2019-02-07T18:27:01.449" v="285"/>
          <ac:picMkLst>
            <pc:docMk/>
            <pc:sldMk cId="1822394029" sldId="308"/>
            <ac:picMk id="5" creationId="{9D9CDFEA-7D20-49E4-87DE-329D7A058588}"/>
          </ac:picMkLst>
        </pc:picChg>
      </pc:sldChg>
      <pc:sldChg chg="addSp delSp modSp add ord replId">
        <pc:chgData name="Jenelys Cox" userId="S::jennifer.cox@du.edu::8de901f5-fdb0-450e-bcc3-3d91fdbd6d2a" providerId="AD" clId="Web-{07CD1890-79D3-3936-C514-99928A2F15D7}" dt="2019-02-07T18:15:05.187" v="217" actId="20577"/>
        <pc:sldMkLst>
          <pc:docMk/>
          <pc:sldMk cId="3153243794" sldId="309"/>
        </pc:sldMkLst>
        <pc:spChg chg="mod ord">
          <ac:chgData name="Jenelys Cox" userId="S::jennifer.cox@du.edu::8de901f5-fdb0-450e-bcc3-3d91fdbd6d2a" providerId="AD" clId="Web-{07CD1890-79D3-3936-C514-99928A2F15D7}" dt="2019-02-07T18:06:27.292" v="207"/>
          <ac:spMkLst>
            <pc:docMk/>
            <pc:sldMk cId="3153243794" sldId="309"/>
            <ac:spMk id="2" creationId="{00000000-0000-0000-0000-000000000000}"/>
          </ac:spMkLst>
        </pc:spChg>
        <pc:spChg chg="mod">
          <ac:chgData name="Jenelys Cox" userId="S::jennifer.cox@du.edu::8de901f5-fdb0-450e-bcc3-3d91fdbd6d2a" providerId="AD" clId="Web-{07CD1890-79D3-3936-C514-99928A2F15D7}" dt="2019-02-07T18:15:05.187" v="217" actId="20577"/>
          <ac:spMkLst>
            <pc:docMk/>
            <pc:sldMk cId="3153243794" sldId="309"/>
            <ac:spMk id="3" creationId="{00000000-0000-0000-0000-000000000000}"/>
          </ac:spMkLst>
        </pc:spChg>
        <pc:spChg chg="add del">
          <ac:chgData name="Jenelys Cox" userId="S::jennifer.cox@du.edu::8de901f5-fdb0-450e-bcc3-3d91fdbd6d2a" providerId="AD" clId="Web-{07CD1890-79D3-3936-C514-99928A2F15D7}" dt="2019-02-07T18:06:27.292" v="207"/>
          <ac:spMkLst>
            <pc:docMk/>
            <pc:sldMk cId="3153243794" sldId="309"/>
            <ac:spMk id="21" creationId="{74426AB7-D619-4515-962A-BC83909EC015}"/>
          </ac:spMkLst>
        </pc:spChg>
        <pc:spChg chg="add del">
          <ac:chgData name="Jenelys Cox" userId="S::jennifer.cox@du.edu::8de901f5-fdb0-450e-bcc3-3d91fdbd6d2a" providerId="AD" clId="Web-{07CD1890-79D3-3936-C514-99928A2F15D7}" dt="2019-02-07T18:06:27.292" v="207"/>
          <ac:spMkLst>
            <pc:docMk/>
            <pc:sldMk cId="3153243794" sldId="309"/>
            <ac:spMk id="22" creationId="{DE47DF98-723F-4AAC-ABCF-CACBC438F78F}"/>
          </ac:spMkLst>
        </pc:spChg>
        <pc:spChg chg="add del">
          <ac:chgData name="Jenelys Cox" userId="S::jennifer.cox@du.edu::8de901f5-fdb0-450e-bcc3-3d91fdbd6d2a" providerId="AD" clId="Web-{07CD1890-79D3-3936-C514-99928A2F15D7}" dt="2019-02-07T18:06:27.292" v="207"/>
          <ac:spMkLst>
            <pc:docMk/>
            <pc:sldMk cId="3153243794" sldId="309"/>
            <ac:spMk id="28" creationId="{5434194B-EB56-4062-98C6-CB72F287E3F7}"/>
          </ac:spMkLst>
        </pc:spChg>
        <pc:spChg chg="add del">
          <ac:chgData name="Jenelys Cox" userId="S::jennifer.cox@du.edu::8de901f5-fdb0-450e-bcc3-3d91fdbd6d2a" providerId="AD" clId="Web-{07CD1890-79D3-3936-C514-99928A2F15D7}" dt="2019-02-07T18:06:27.292" v="207"/>
          <ac:spMkLst>
            <pc:docMk/>
            <pc:sldMk cId="3153243794" sldId="309"/>
            <ac:spMk id="32" creationId="{B817D9AD-5E85-4E85-AC3E-43E24FA91AA1}"/>
          </ac:spMkLst>
        </pc:spChg>
        <pc:spChg chg="add del">
          <ac:chgData name="Jenelys Cox" userId="S::jennifer.cox@du.edu::8de901f5-fdb0-450e-bcc3-3d91fdbd6d2a" providerId="AD" clId="Web-{07CD1890-79D3-3936-C514-99928A2F15D7}" dt="2019-02-07T18:06:27.292" v="207"/>
          <ac:spMkLst>
            <pc:docMk/>
            <pc:sldMk cId="3153243794" sldId="309"/>
            <ac:spMk id="34" creationId="{F0810290-E788-4DE3-B716-DBE58CC6A8EF}"/>
          </ac:spMkLst>
        </pc:spChg>
        <pc:picChg chg="add del mod ord">
          <ac:chgData name="Jenelys Cox" userId="S::jennifer.cox@du.edu::8de901f5-fdb0-450e-bcc3-3d91fdbd6d2a" providerId="AD" clId="Web-{07CD1890-79D3-3936-C514-99928A2F15D7}" dt="2019-02-07T18:12:17.259" v="213"/>
          <ac:picMkLst>
            <pc:docMk/>
            <pc:sldMk cId="3153243794" sldId="309"/>
            <ac:picMk id="4" creationId="{3B5305F5-5563-4927-B56D-08C6FE3D8357}"/>
          </ac:picMkLst>
        </pc:picChg>
        <pc:picChg chg="add mod">
          <ac:chgData name="Jenelys Cox" userId="S::jennifer.cox@du.edu::8de901f5-fdb0-450e-bcc3-3d91fdbd6d2a" providerId="AD" clId="Web-{07CD1890-79D3-3936-C514-99928A2F15D7}" dt="2019-02-07T18:12:54.713" v="216" actId="1076"/>
          <ac:picMkLst>
            <pc:docMk/>
            <pc:sldMk cId="3153243794" sldId="309"/>
            <ac:picMk id="5" creationId="{F92D6DDB-6134-4AD1-AB8E-3631BDD91007}"/>
          </ac:picMkLst>
        </pc:picChg>
        <pc:picChg chg="add del">
          <ac:chgData name="Jenelys Cox" userId="S::jennifer.cox@du.edu::8de901f5-fdb0-450e-bcc3-3d91fdbd6d2a" providerId="AD" clId="Web-{07CD1890-79D3-3936-C514-99928A2F15D7}" dt="2019-02-07T18:06:27.292" v="207"/>
          <ac:picMkLst>
            <pc:docMk/>
            <pc:sldMk cId="3153243794" sldId="309"/>
            <ac:picMk id="30" creationId="{B3746DB1-35A8-422F-9955-4F8E75DBB077}"/>
          </ac:picMkLst>
        </pc:picChg>
        <pc:cxnChg chg="add del">
          <ac:chgData name="Jenelys Cox" userId="S::jennifer.cox@du.edu::8de901f5-fdb0-450e-bcc3-3d91fdbd6d2a" providerId="AD" clId="Web-{07CD1890-79D3-3936-C514-99928A2F15D7}" dt="2019-02-07T18:06:27.292" v="207"/>
          <ac:cxnSpMkLst>
            <pc:docMk/>
            <pc:sldMk cId="3153243794" sldId="309"/>
            <ac:cxnSpMk id="23" creationId="{EA29FC7C-9308-4FDE-8DCA-405668055B0F}"/>
          </ac:cxnSpMkLst>
        </pc:cxnChg>
      </pc:sldChg>
      <pc:sldChg chg="addSp delSp modSp add ord replId">
        <pc:chgData name="Jenelys Cox" userId="S::jennifer.cox@du.edu::8de901f5-fdb0-450e-bcc3-3d91fdbd6d2a" providerId="AD" clId="Web-{07CD1890-79D3-3936-C514-99928A2F15D7}" dt="2019-02-07T18:20:57.810" v="261" actId="1076"/>
        <pc:sldMkLst>
          <pc:docMk/>
          <pc:sldMk cId="934813685" sldId="310"/>
        </pc:sldMkLst>
        <pc:spChg chg="mod">
          <ac:chgData name="Jenelys Cox" userId="S::jennifer.cox@du.edu::8de901f5-fdb0-450e-bcc3-3d91fdbd6d2a" providerId="AD" clId="Web-{07CD1890-79D3-3936-C514-99928A2F15D7}" dt="2019-02-07T18:17:08.286" v="229" actId="20577"/>
          <ac:spMkLst>
            <pc:docMk/>
            <pc:sldMk cId="934813685" sldId="310"/>
            <ac:spMk id="2" creationId="{00000000-0000-0000-0000-000000000000}"/>
          </ac:spMkLst>
        </pc:spChg>
        <pc:spChg chg="mod">
          <ac:chgData name="Jenelys Cox" userId="S::jennifer.cox@du.edu::8de901f5-fdb0-450e-bcc3-3d91fdbd6d2a" providerId="AD" clId="Web-{07CD1890-79D3-3936-C514-99928A2F15D7}" dt="2019-02-07T18:17:18.083" v="239" actId="20577"/>
          <ac:spMkLst>
            <pc:docMk/>
            <pc:sldMk cId="934813685" sldId="310"/>
            <ac:spMk id="3" creationId="{00000000-0000-0000-0000-000000000000}"/>
          </ac:spMkLst>
        </pc:spChg>
        <pc:spChg chg="add del mod">
          <ac:chgData name="Jenelys Cox" userId="S::jennifer.cox@du.edu::8de901f5-fdb0-450e-bcc3-3d91fdbd6d2a" providerId="AD" clId="Web-{07CD1890-79D3-3936-C514-99928A2F15D7}" dt="2019-02-07T18:18:15.460" v="245"/>
          <ac:spMkLst>
            <pc:docMk/>
            <pc:sldMk cId="934813685" sldId="310"/>
            <ac:spMk id="7" creationId="{AF900460-AB52-4105-A03D-C48290EAC443}"/>
          </ac:spMkLst>
        </pc:spChg>
        <pc:spChg chg="add del mod">
          <ac:chgData name="Jenelys Cox" userId="S::jennifer.cox@du.edu::8de901f5-fdb0-450e-bcc3-3d91fdbd6d2a" providerId="AD" clId="Web-{07CD1890-79D3-3936-C514-99928A2F15D7}" dt="2019-02-07T18:18:10.429" v="244"/>
          <ac:spMkLst>
            <pc:docMk/>
            <pc:sldMk cId="934813685" sldId="310"/>
            <ac:spMk id="8" creationId="{4DF459B9-0F85-42A1-98E7-46C76C013A39}"/>
          </ac:spMkLst>
        </pc:spChg>
        <pc:spChg chg="add mod">
          <ac:chgData name="Jenelys Cox" userId="S::jennifer.cox@du.edu::8de901f5-fdb0-450e-bcc3-3d91fdbd6d2a" providerId="AD" clId="Web-{07CD1890-79D3-3936-C514-99928A2F15D7}" dt="2019-02-07T18:19:09.243" v="248" actId="1076"/>
          <ac:spMkLst>
            <pc:docMk/>
            <pc:sldMk cId="934813685" sldId="310"/>
            <ac:spMk id="10" creationId="{CBB63125-F3BE-4C67-897B-BCB6349F5599}"/>
          </ac:spMkLst>
        </pc:spChg>
        <pc:spChg chg="add mod">
          <ac:chgData name="Jenelys Cox" userId="S::jennifer.cox@du.edu::8de901f5-fdb0-450e-bcc3-3d91fdbd6d2a" providerId="AD" clId="Web-{07CD1890-79D3-3936-C514-99928A2F15D7}" dt="2019-02-07T18:19:59.855" v="254" actId="1076"/>
          <ac:spMkLst>
            <pc:docMk/>
            <pc:sldMk cId="934813685" sldId="310"/>
            <ac:spMk id="12" creationId="{B2BC51D6-A4B5-4EE7-896D-3473CBDF480C}"/>
          </ac:spMkLst>
        </pc:spChg>
        <pc:spChg chg="add mod">
          <ac:chgData name="Jenelys Cox" userId="S::jennifer.cox@du.edu::8de901f5-fdb0-450e-bcc3-3d91fdbd6d2a" providerId="AD" clId="Web-{07CD1890-79D3-3936-C514-99928A2F15D7}" dt="2019-02-07T18:20:37.512" v="258" actId="1076"/>
          <ac:spMkLst>
            <pc:docMk/>
            <pc:sldMk cId="934813685" sldId="310"/>
            <ac:spMk id="14" creationId="{3511CAC3-153A-4817-BE9C-0D8AAE56BC8F}"/>
          </ac:spMkLst>
        </pc:spChg>
        <pc:spChg chg="add mod">
          <ac:chgData name="Jenelys Cox" userId="S::jennifer.cox@du.edu::8de901f5-fdb0-450e-bcc3-3d91fdbd6d2a" providerId="AD" clId="Web-{07CD1890-79D3-3936-C514-99928A2F15D7}" dt="2019-02-07T18:20:57.810" v="261" actId="1076"/>
          <ac:spMkLst>
            <pc:docMk/>
            <pc:sldMk cId="934813685" sldId="310"/>
            <ac:spMk id="16" creationId="{81AA9929-52BF-450C-813E-49979ECF3C50}"/>
          </ac:spMkLst>
        </pc:spChg>
        <pc:picChg chg="del">
          <ac:chgData name="Jenelys Cox" userId="S::jennifer.cox@du.edu::8de901f5-fdb0-450e-bcc3-3d91fdbd6d2a" providerId="AD" clId="Web-{07CD1890-79D3-3936-C514-99928A2F15D7}" dt="2019-02-07T18:16:50.332" v="221"/>
          <ac:picMkLst>
            <pc:docMk/>
            <pc:sldMk cId="934813685" sldId="310"/>
            <ac:picMk id="5" creationId="{F92D6DDB-6134-4AD1-AB8E-3631BDD91007}"/>
          </ac:picMkLst>
        </pc:picChg>
        <pc:picChg chg="add mod">
          <ac:chgData name="Jenelys Cox" userId="S::jennifer.cox@du.edu::8de901f5-fdb0-450e-bcc3-3d91fdbd6d2a" providerId="AD" clId="Web-{07CD1890-79D3-3936-C514-99928A2F15D7}" dt="2019-02-07T18:17:02.832" v="224" actId="1076"/>
          <ac:picMkLst>
            <pc:docMk/>
            <pc:sldMk cId="934813685" sldId="310"/>
            <ac:picMk id="6" creationId="{2AB052E2-D06D-4C31-8808-BCDED68599AA}"/>
          </ac:picMkLst>
        </pc:picChg>
      </pc:sldChg>
      <pc:sldChg chg="addSp">
        <pc:chgData name="Jenelys Cox" userId="S::jennifer.cox@du.edu::8de901f5-fdb0-450e-bcc3-3d91fdbd6d2a" providerId="AD" clId="Web-{07CD1890-79D3-3936-C514-99928A2F15D7}" dt="2019-02-07T18:39:12.931" v="309"/>
        <pc:sldMkLst>
          <pc:docMk/>
          <pc:sldMk cId="117129894" sldId="311"/>
        </pc:sldMkLst>
        <pc:picChg chg="add">
          <ac:chgData name="Jenelys Cox" userId="S::jennifer.cox@du.edu::8de901f5-fdb0-450e-bcc3-3d91fdbd6d2a" providerId="AD" clId="Web-{07CD1890-79D3-3936-C514-99928A2F15D7}" dt="2019-02-07T18:39:12.931" v="309"/>
          <ac:picMkLst>
            <pc:docMk/>
            <pc:sldMk cId="117129894" sldId="311"/>
            <ac:picMk id="5" creationId="{9123609B-A249-4560-8F01-57632C978C9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t>5/23/2019</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t>5/23/2019</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3603" y="3602038"/>
            <a:ext cx="9141619" cy="1655762"/>
          </a:xfrm>
        </p:spPr>
        <p:txBody>
          <a:bodyPr/>
          <a:lstStyle>
            <a:lvl1pPr marL="0" indent="0" algn="ctr">
              <a:buNone/>
              <a:defRPr sz="2400"/>
            </a:lvl1pPr>
            <a:lvl2pPr marL="457063" indent="0" algn="ctr">
              <a:buNone/>
              <a:defRPr sz="2000"/>
            </a:lvl2pPr>
            <a:lvl3pPr marL="914126" indent="0" algn="ctr">
              <a:buNone/>
              <a:defRPr sz="1800"/>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
        <p:nvSpPr>
          <p:cNvPr id="7" name="Parallelogram 7">
            <a:extLst>
              <a:ext uri="{FF2B5EF4-FFF2-40B4-BE49-F238E27FC236}">
                <a16:creationId xmlns:a16="http://schemas.microsoft.com/office/drawing/2014/main" xmlns="" id="{A6552D61-6A86-4A02-BCA3-0CF7CBF8CB19}"/>
              </a:ext>
            </a:extLst>
          </p:cNvPr>
          <p:cNvSpPr/>
          <p:nvPr userDrawn="1"/>
        </p:nvSpPr>
        <p:spPr>
          <a:xfrm>
            <a:off x="842352" y="606206"/>
            <a:ext cx="10484024" cy="5573039"/>
          </a:xfrm>
          <a:custGeom>
            <a:avLst/>
            <a:gdLst>
              <a:gd name="connsiteX0" fmla="*/ 0 w 10896600"/>
              <a:gd name="connsiteY0" fmla="*/ 5410200 h 5410200"/>
              <a:gd name="connsiteX1" fmla="*/ 1352550 w 10896600"/>
              <a:gd name="connsiteY1" fmla="*/ 0 h 5410200"/>
              <a:gd name="connsiteX2" fmla="*/ 10896600 w 10896600"/>
              <a:gd name="connsiteY2" fmla="*/ 0 h 5410200"/>
              <a:gd name="connsiteX3" fmla="*/ 9544050 w 10896600"/>
              <a:gd name="connsiteY3" fmla="*/ 5410200 h 5410200"/>
              <a:gd name="connsiteX4" fmla="*/ 0 w 10896600"/>
              <a:gd name="connsiteY4" fmla="*/ 5410200 h 5410200"/>
              <a:gd name="connsiteX0" fmla="*/ 0 w 10733762"/>
              <a:gd name="connsiteY0" fmla="*/ 5234835 h 5410200"/>
              <a:gd name="connsiteX1" fmla="*/ 1189712 w 10733762"/>
              <a:gd name="connsiteY1" fmla="*/ 0 h 5410200"/>
              <a:gd name="connsiteX2" fmla="*/ 10733762 w 10733762"/>
              <a:gd name="connsiteY2" fmla="*/ 0 h 5410200"/>
              <a:gd name="connsiteX3" fmla="*/ 9381212 w 10733762"/>
              <a:gd name="connsiteY3" fmla="*/ 5410200 h 5410200"/>
              <a:gd name="connsiteX4" fmla="*/ 0 w 10733762"/>
              <a:gd name="connsiteY4" fmla="*/ 5234835 h 5410200"/>
              <a:gd name="connsiteX0" fmla="*/ 0 w 10771340"/>
              <a:gd name="connsiteY0" fmla="*/ 5360096 h 5410200"/>
              <a:gd name="connsiteX1" fmla="*/ 1227290 w 10771340"/>
              <a:gd name="connsiteY1" fmla="*/ 0 h 5410200"/>
              <a:gd name="connsiteX2" fmla="*/ 10771340 w 10771340"/>
              <a:gd name="connsiteY2" fmla="*/ 0 h 5410200"/>
              <a:gd name="connsiteX3" fmla="*/ 9418790 w 10771340"/>
              <a:gd name="connsiteY3" fmla="*/ 5410200 h 5410200"/>
              <a:gd name="connsiteX4" fmla="*/ 0 w 10771340"/>
              <a:gd name="connsiteY4" fmla="*/ 5360096 h 5410200"/>
              <a:gd name="connsiteX0" fmla="*/ 0 w 10771340"/>
              <a:gd name="connsiteY0" fmla="*/ 5360096 h 5360096"/>
              <a:gd name="connsiteX1" fmla="*/ 1227290 w 10771340"/>
              <a:gd name="connsiteY1" fmla="*/ 0 h 5360096"/>
              <a:gd name="connsiteX2" fmla="*/ 10771340 w 10771340"/>
              <a:gd name="connsiteY2" fmla="*/ 0 h 5360096"/>
              <a:gd name="connsiteX3" fmla="*/ 9819623 w 10771340"/>
              <a:gd name="connsiteY3" fmla="*/ 5335043 h 5360096"/>
              <a:gd name="connsiteX4" fmla="*/ 0 w 10771340"/>
              <a:gd name="connsiteY4" fmla="*/ 5360096 h 5360096"/>
              <a:gd name="connsiteX0" fmla="*/ 0 w 10345455"/>
              <a:gd name="connsiteY0" fmla="*/ 5573039 h 5573039"/>
              <a:gd name="connsiteX1" fmla="*/ 1227290 w 10345455"/>
              <a:gd name="connsiteY1" fmla="*/ 212943 h 5573039"/>
              <a:gd name="connsiteX2" fmla="*/ 10345455 w 10345455"/>
              <a:gd name="connsiteY2" fmla="*/ 0 h 5573039"/>
              <a:gd name="connsiteX3" fmla="*/ 9819623 w 10345455"/>
              <a:gd name="connsiteY3" fmla="*/ 5547986 h 5573039"/>
              <a:gd name="connsiteX4" fmla="*/ 0 w 10345455"/>
              <a:gd name="connsiteY4" fmla="*/ 5573039 h 5573039"/>
              <a:gd name="connsiteX0" fmla="*/ 100469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00469 w 10445924"/>
              <a:gd name="connsiteY4" fmla="*/ 5573039 h 5573039"/>
              <a:gd name="connsiteX0" fmla="*/ 376042 w 10445924"/>
              <a:gd name="connsiteY0" fmla="*/ 5435252 h 5547986"/>
              <a:gd name="connsiteX1" fmla="*/ 0 w 10445924"/>
              <a:gd name="connsiteY1" fmla="*/ 250521 h 5547986"/>
              <a:gd name="connsiteX2" fmla="*/ 10445924 w 10445924"/>
              <a:gd name="connsiteY2" fmla="*/ 0 h 5547986"/>
              <a:gd name="connsiteX3" fmla="*/ 9920092 w 10445924"/>
              <a:gd name="connsiteY3" fmla="*/ 5547986 h 5547986"/>
              <a:gd name="connsiteX4" fmla="*/ 376042 w 10445924"/>
              <a:gd name="connsiteY4" fmla="*/ 5435252 h 5547986"/>
              <a:gd name="connsiteX0" fmla="*/ 112995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12995 w 10445924"/>
              <a:gd name="connsiteY4" fmla="*/ 5573039 h 557303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67036 h 5592089"/>
              <a:gd name="connsiteX4" fmla="*/ 112995 w 10464974"/>
              <a:gd name="connsiteY4" fmla="*/ 5592089 h 559208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47986 h 5592089"/>
              <a:gd name="connsiteX4" fmla="*/ 112995 w 10464974"/>
              <a:gd name="connsiteY4" fmla="*/ 5592089 h 5592089"/>
              <a:gd name="connsiteX0" fmla="*/ 112995 w 10464974"/>
              <a:gd name="connsiteY0" fmla="*/ 5573039 h 5573039"/>
              <a:gd name="connsiteX1" fmla="*/ 0 w 10464974"/>
              <a:gd name="connsiteY1" fmla="*/ 269571 h 5573039"/>
              <a:gd name="connsiteX2" fmla="*/ 10464974 w 10464974"/>
              <a:gd name="connsiteY2" fmla="*/ 0 h 5573039"/>
              <a:gd name="connsiteX3" fmla="*/ 9920092 w 10464974"/>
              <a:gd name="connsiteY3" fmla="*/ 5547986 h 5573039"/>
              <a:gd name="connsiteX4" fmla="*/ 112995 w 10464974"/>
              <a:gd name="connsiteY4" fmla="*/ 5573039 h 5573039"/>
              <a:gd name="connsiteX0" fmla="*/ 132045 w 10484024"/>
              <a:gd name="connsiteY0" fmla="*/ 5573039 h 5573039"/>
              <a:gd name="connsiteX1" fmla="*/ 0 w 10484024"/>
              <a:gd name="connsiteY1" fmla="*/ 269571 h 5573039"/>
              <a:gd name="connsiteX2" fmla="*/ 10484024 w 10484024"/>
              <a:gd name="connsiteY2" fmla="*/ 0 h 5573039"/>
              <a:gd name="connsiteX3" fmla="*/ 9939142 w 10484024"/>
              <a:gd name="connsiteY3" fmla="*/ 5547986 h 5573039"/>
              <a:gd name="connsiteX4" fmla="*/ 132045 w 10484024"/>
              <a:gd name="connsiteY4" fmla="*/ 5573039 h 5573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4024" h="5573039">
                <a:moveTo>
                  <a:pt x="132045" y="5573039"/>
                </a:moveTo>
                <a:lnTo>
                  <a:pt x="0" y="269571"/>
                </a:lnTo>
                <a:lnTo>
                  <a:pt x="10484024" y="0"/>
                </a:lnTo>
                <a:lnTo>
                  <a:pt x="9939142" y="5547986"/>
                </a:lnTo>
                <a:lnTo>
                  <a:pt x="132045" y="5573039"/>
                </a:lnTo>
                <a:close/>
              </a:path>
            </a:pathLst>
          </a:custGeom>
          <a:solidFill>
            <a:schemeClr val="bg2">
              <a:lumMod val="25000"/>
              <a:alpha val="73000"/>
            </a:schemeClr>
          </a:solidFill>
          <a:ln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chemeClr val="tx1"/>
              </a:solidFill>
            </a:endParaRPr>
          </a:p>
        </p:txBody>
      </p:sp>
    </p:spTree>
    <p:extLst>
      <p:ext uri="{BB962C8B-B14F-4D97-AF65-F5344CB8AC3E}">
        <p14:creationId xmlns:p14="http://schemas.microsoft.com/office/powerpoint/2010/main" val="3664857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906341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577434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774006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633" y="4589464"/>
            <a:ext cx="10512862" cy="1500187"/>
          </a:xfrm>
        </p:spPr>
        <p:txBody>
          <a:bodyPr/>
          <a:lstStyle>
            <a:lvl1pPr marL="0" indent="0">
              <a:buNone/>
              <a:defRPr sz="2400">
                <a:solidFill>
                  <a:schemeClr val="tx1">
                    <a:tint val="75000"/>
                  </a:schemeClr>
                </a:solidFill>
              </a:defRPr>
            </a:lvl1pPr>
            <a:lvl2pPr marL="457063" indent="0">
              <a:buNone/>
              <a:defRPr sz="2000">
                <a:solidFill>
                  <a:schemeClr val="tx1">
                    <a:tint val="75000"/>
                  </a:schemeClr>
                </a:solidFill>
              </a:defRPr>
            </a:lvl2pPr>
            <a:lvl3pPr marL="914126" indent="0">
              <a:buNone/>
              <a:defRPr sz="1800">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319120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798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0592" y="1825625"/>
            <a:ext cx="518025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829175-527E-46A3-863C-1BB1F163B849}" type="datetimeFigureOut">
              <a:rPr lang="en-US" smtClean="0"/>
              <a:t>5/23/2019</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299927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7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en-US"/>
              <a:t>Click to edit Master title style</a:t>
            </a:r>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400" b="1"/>
            </a:lvl1pPr>
            <a:lvl2pPr marL="457063" indent="0">
              <a:buNone/>
              <a:defRPr sz="2000" b="1"/>
            </a:lvl2pPr>
            <a:lvl3pPr marL="914126" indent="0">
              <a:buNone/>
              <a:defRPr sz="1800"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839570" y="2505075"/>
            <a:ext cx="5156444"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400" b="1"/>
            </a:lvl1pPr>
            <a:lvl2pPr marL="457063" indent="0">
              <a:buNone/>
              <a:defRPr sz="2000" b="1"/>
            </a:lvl2pPr>
            <a:lvl3pPr marL="914126" indent="0">
              <a:buNone/>
              <a:defRPr sz="1800"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593" y="2505075"/>
            <a:ext cx="518183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29175-527E-46A3-863C-1BB1F163B849}" type="datetimeFigureOut">
              <a:rPr lang="en-US" smtClean="0"/>
              <a:t>5/23/2019</a:t>
            </a:fld>
            <a:endParaRPr lang="en-US"/>
          </a:p>
        </p:txBody>
      </p:sp>
      <p:sp>
        <p:nvSpPr>
          <p:cNvPr id="8" name="Footer Placeholder 7"/>
          <p:cNvSpPr>
            <a:spLocks noGrp="1"/>
          </p:cNvSpPr>
          <p:nvPr>
            <p:ph type="ftr" sz="quarter" idx="11"/>
          </p:nvPr>
        </p:nvSpPr>
        <p:spPr/>
        <p:txBody>
          <a:bodyPr/>
          <a:lstStyle/>
          <a:p>
            <a:r>
              <a:rPr lang="en-US"/>
              <a:t>Add a footer</a:t>
            </a:r>
          </a:p>
        </p:txBody>
      </p:sp>
      <p:sp>
        <p:nvSpPr>
          <p:cNvPr id="9" name="Slide Number Placeholder 8"/>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27250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29175-527E-46A3-863C-1BB1F163B849}" type="datetimeFigureOut">
              <a:rPr lang="en-US" smtClean="0"/>
              <a:t>5/23/2019</a:t>
            </a:fld>
            <a:endParaRPr lang="en-US"/>
          </a:p>
        </p:txBody>
      </p:sp>
      <p:sp>
        <p:nvSpPr>
          <p:cNvPr id="4" name="Footer Placeholder 3"/>
          <p:cNvSpPr>
            <a:spLocks noGrp="1"/>
          </p:cNvSpPr>
          <p:nvPr>
            <p:ph type="ftr" sz="quarter" idx="11"/>
          </p:nvPr>
        </p:nvSpPr>
        <p:spPr/>
        <p:txBody>
          <a:bodyPr/>
          <a:lstStyle/>
          <a:p>
            <a:r>
              <a:rPr lang="en-US"/>
              <a:t>Add a footer</a:t>
            </a:r>
          </a:p>
        </p:txBody>
      </p:sp>
      <p:sp>
        <p:nvSpPr>
          <p:cNvPr id="5" name="Slide Number Placeholder 4"/>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97295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29175-527E-46A3-863C-1BB1F163B849}" type="datetimeFigureOut">
              <a:rPr lang="en-US" smtClean="0"/>
              <a:t>5/23/2019</a:t>
            </a:fld>
            <a:endParaRPr lang="en-US"/>
          </a:p>
        </p:txBody>
      </p:sp>
      <p:sp>
        <p:nvSpPr>
          <p:cNvPr id="3" name="Footer Placeholder 2"/>
          <p:cNvSpPr>
            <a:spLocks noGrp="1"/>
          </p:cNvSpPr>
          <p:nvPr>
            <p:ph type="ftr" sz="quarter" idx="11"/>
          </p:nvPr>
        </p:nvSpPr>
        <p:spPr/>
        <p:txBody>
          <a:bodyPr/>
          <a:lstStyle/>
          <a:p>
            <a:r>
              <a:rPr lang="en-US"/>
              <a:t>Add a footer</a:t>
            </a:r>
          </a:p>
        </p:txBody>
      </p:sp>
      <p:sp>
        <p:nvSpPr>
          <p:cNvPr id="4" name="Slide Number Placeholder 3"/>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424917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1838" y="987426"/>
            <a:ext cx="617059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829175-527E-46A3-863C-1BB1F163B849}" type="datetimeFigureOut">
              <a:rPr lang="en-US" smtClean="0"/>
              <a:pPr/>
              <a:t>5/23/2019</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1824929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1838" y="987426"/>
            <a:ext cx="6170593" cy="4873625"/>
          </a:xfrm>
        </p:spPr>
        <p:txBody>
          <a:bodyPr anchor="t"/>
          <a:lstStyle>
            <a:lvl1pPr marL="0" indent="0">
              <a:buNone/>
              <a:defRPr sz="3200"/>
            </a:lvl1pPr>
            <a:lvl2pPr marL="457063" indent="0">
              <a:buNone/>
              <a:defRPr sz="2800"/>
            </a:lvl2pPr>
            <a:lvl3pPr marL="914126" indent="0">
              <a:buNone/>
              <a:defRPr sz="2400"/>
            </a:lvl3pPr>
            <a:lvl4pPr marL="1371189" indent="0">
              <a:buNone/>
              <a:defRPr sz="2000"/>
            </a:lvl4pPr>
            <a:lvl5pPr marL="1828251" indent="0">
              <a:buNone/>
              <a:defRPr sz="2000"/>
            </a:lvl5pPr>
            <a:lvl6pPr marL="2285314" indent="0">
              <a:buNone/>
              <a:defRPr sz="2000"/>
            </a:lvl6pPr>
            <a:lvl7pPr marL="2742377" indent="0">
              <a:buNone/>
              <a:defRPr sz="2000"/>
            </a:lvl7pPr>
            <a:lvl8pPr marL="3199440" indent="0">
              <a:buNone/>
              <a:defRPr sz="2000"/>
            </a:lvl8pPr>
            <a:lvl9pPr marL="3656503" indent="0">
              <a:buNone/>
              <a:defRPr sz="2000"/>
            </a:lvl9pPr>
          </a:lstStyle>
          <a:p>
            <a:r>
              <a:rPr lang="en-US"/>
              <a:t>Click icon to add picture</a:t>
            </a:r>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829175-527E-46A3-863C-1BB1F163B849}" type="datetimeFigureOut">
              <a:rPr lang="en-US" smtClean="0"/>
              <a:pPr/>
              <a:t>5/23/2019</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395429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29175-527E-46A3-863C-1BB1F163B849}" type="datetimeFigureOut">
              <a:rPr lang="en-US" smtClean="0"/>
              <a:pPr/>
              <a:t>5/23/2019</a:t>
            </a:fld>
            <a:endParaRPr lang="en-US"/>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Add a footer</a:t>
            </a:r>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137D0E-4A4F-4307-8994-C1891D747D59}" type="slidenum">
              <a:rPr lang="en-US" smtClean="0"/>
              <a:pPr/>
              <a:t>‹#›</a:t>
            </a:fld>
            <a:endParaRPr lang="en-US"/>
          </a:p>
        </p:txBody>
      </p:sp>
    </p:spTree>
    <p:extLst>
      <p:ext uri="{BB962C8B-B14F-4D97-AF65-F5344CB8AC3E}">
        <p14:creationId xmlns:p14="http://schemas.microsoft.com/office/powerpoint/2010/main" val="62666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12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26" rtl="0" eaLnBrk="1" latinLnBrk="0" hangingPunct="1">
        <a:defRPr sz="1800" kern="1200">
          <a:solidFill>
            <a:schemeClr val="tx1"/>
          </a:solidFill>
          <a:latin typeface="+mn-lt"/>
          <a:ea typeface="+mn-ea"/>
          <a:cs typeface="+mn-cs"/>
        </a:defRPr>
      </a:lvl1pPr>
      <a:lvl2pPr marL="457063" algn="l" defTabSz="914126" rtl="0" eaLnBrk="1" latinLnBrk="0" hangingPunct="1">
        <a:defRPr sz="1800" kern="1200">
          <a:solidFill>
            <a:schemeClr val="tx1"/>
          </a:solidFill>
          <a:latin typeface="+mn-lt"/>
          <a:ea typeface="+mn-ea"/>
          <a:cs typeface="+mn-cs"/>
        </a:defRPr>
      </a:lvl2pPr>
      <a:lvl3pPr marL="914126" algn="l" defTabSz="914126" rtl="0" eaLnBrk="1" latinLnBrk="0" hangingPunct="1">
        <a:defRPr sz="1800" kern="1200">
          <a:solidFill>
            <a:schemeClr val="tx1"/>
          </a:solidFill>
          <a:latin typeface="+mn-lt"/>
          <a:ea typeface="+mn-ea"/>
          <a:cs typeface="+mn-cs"/>
        </a:defRPr>
      </a:lvl3pPr>
      <a:lvl4pPr marL="1371189" algn="l" defTabSz="914126" rtl="0" eaLnBrk="1" latinLnBrk="0" hangingPunct="1">
        <a:defRPr sz="1800" kern="1200">
          <a:solidFill>
            <a:schemeClr val="tx1"/>
          </a:solidFill>
          <a:latin typeface="+mn-lt"/>
          <a:ea typeface="+mn-ea"/>
          <a:cs typeface="+mn-cs"/>
        </a:defRPr>
      </a:lvl4pPr>
      <a:lvl5pPr marL="1828251" algn="l" defTabSz="914126" rtl="0" eaLnBrk="1" latinLnBrk="0" hangingPunct="1">
        <a:defRPr sz="1800" kern="1200">
          <a:solidFill>
            <a:schemeClr val="tx1"/>
          </a:solidFill>
          <a:latin typeface="+mn-lt"/>
          <a:ea typeface="+mn-ea"/>
          <a:cs typeface="+mn-cs"/>
        </a:defRPr>
      </a:lvl5pPr>
      <a:lvl6pPr marL="2285314" algn="l" defTabSz="914126" rtl="0" eaLnBrk="1" latinLnBrk="0" hangingPunct="1">
        <a:defRPr sz="1800" kern="1200">
          <a:solidFill>
            <a:schemeClr val="tx1"/>
          </a:solidFill>
          <a:latin typeface="+mn-lt"/>
          <a:ea typeface="+mn-ea"/>
          <a:cs typeface="+mn-cs"/>
        </a:defRPr>
      </a:lvl6pPr>
      <a:lvl7pPr marL="2742377" algn="l" defTabSz="914126" rtl="0" eaLnBrk="1" latinLnBrk="0" hangingPunct="1">
        <a:defRPr sz="1800" kern="1200">
          <a:solidFill>
            <a:schemeClr val="tx1"/>
          </a:solidFill>
          <a:latin typeface="+mn-lt"/>
          <a:ea typeface="+mn-ea"/>
          <a:cs typeface="+mn-cs"/>
        </a:defRPr>
      </a:lvl7pPr>
      <a:lvl8pPr marL="3199440" algn="l" defTabSz="914126" rtl="0" eaLnBrk="1" latinLnBrk="0" hangingPunct="1">
        <a:defRPr sz="1800" kern="1200">
          <a:solidFill>
            <a:schemeClr val="tx1"/>
          </a:solidFill>
          <a:latin typeface="+mn-lt"/>
          <a:ea typeface="+mn-ea"/>
          <a:cs typeface="+mn-cs"/>
        </a:defRPr>
      </a:lvl8pPr>
      <a:lvl9pPr marL="3656503" algn="l" defTabSz="91412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creativecommons.org/choos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ccmixter.org/" TargetMode="External"/><Relationship Id="rId2" Type="http://schemas.openxmlformats.org/officeDocument/2006/relationships/hyperlink" Target="https://www.poets.org/poetsorg/poems?field_poem_themes_tid=1456"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avoision.com/writing/poetry"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mailto:Nicolas.Pares@du.edu" TargetMode="Externa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hyperlink" Target="NULL" TargetMode="External"/><Relationship Id="rId4" Type="http://schemas.openxmlformats.org/officeDocument/2006/relationships/hyperlink" Target="NUL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hyperlink" Target="https://www.webwise.ie/parents/what-is-youtube/" TargetMode="Externa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youtu.be/jdscJdPaTk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youtu.be/NYQJ0LZvE0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youtu.be/9XZDGtuyM7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search.creativecommons.or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xmlns="" id="{74426AB7-D619-4515-962A-BC83909EC0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825" cy="6858000"/>
          </a:xfrm>
          <a:prstGeom prst="rect">
            <a:avLst/>
          </a:prstGeom>
          <a:solidFill>
            <a:srgbClr val="183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0">
            <a:extLst>
              <a:ext uri="{FF2B5EF4-FFF2-40B4-BE49-F238E27FC236}">
                <a16:creationId xmlns:a16="http://schemas.microsoft.com/office/drawing/2014/main" xmlns="" id="{DE47DF98-723F-4AAC-ABCF-CACBC438F7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43776" y="256540"/>
            <a:ext cx="11701272"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3" name="Straight Connector 12">
            <a:extLst>
              <a:ext uri="{FF2B5EF4-FFF2-40B4-BE49-F238E27FC236}">
                <a16:creationId xmlns:a16="http://schemas.microsoft.com/office/drawing/2014/main" xmlns="" id="{EA29FC7C-9308-4FDE-8DCA-405668055B0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894845" y="5768204"/>
            <a:ext cx="6399134" cy="0"/>
          </a:xfrm>
          <a:prstGeom prst="line">
            <a:avLst/>
          </a:prstGeom>
          <a:ln>
            <a:solidFill>
              <a:srgbClr val="183F6B"/>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09690" y="4691693"/>
            <a:ext cx="9964365" cy="988821"/>
          </a:xfrm>
        </p:spPr>
        <p:txBody>
          <a:bodyPr>
            <a:normAutofit/>
          </a:bodyPr>
          <a:lstStyle/>
          <a:p>
            <a:r>
              <a:rPr lang="en-US" sz="5300" b="1">
                <a:solidFill>
                  <a:srgbClr val="183F6B"/>
                </a:solidFill>
              </a:rPr>
              <a:t>Creating Open Works</a:t>
            </a:r>
            <a:endParaRPr lang="en-US" sz="5300" b="1"/>
          </a:p>
        </p:txBody>
      </p:sp>
      <p:sp>
        <p:nvSpPr>
          <p:cNvPr id="3" name="Subtitle 2"/>
          <p:cNvSpPr>
            <a:spLocks noGrp="1"/>
          </p:cNvSpPr>
          <p:nvPr>
            <p:ph type="subTitle" idx="1"/>
          </p:nvPr>
        </p:nvSpPr>
        <p:spPr>
          <a:xfrm>
            <a:off x="1105393" y="5956920"/>
            <a:ext cx="9958586" cy="342696"/>
          </a:xfrm>
        </p:spPr>
        <p:txBody>
          <a:bodyPr vert="horz" lIns="91440" tIns="45720" rIns="91440" bIns="45720" rtlCol="0" anchor="t">
            <a:noAutofit/>
          </a:bodyPr>
          <a:lstStyle/>
          <a:p>
            <a:r>
              <a:rPr lang="en-US" sz="1800">
                <a:solidFill>
                  <a:srgbClr val="183F6B"/>
                </a:solidFill>
              </a:rPr>
              <a:t>License, Remix, &amp; Host</a:t>
            </a:r>
            <a:endParaRPr lang="en-US" sz="1800" u="sng">
              <a:solidFill>
                <a:srgbClr val="183F6B"/>
              </a:solidFill>
              <a:cs typeface="Calibri"/>
            </a:endParaRPr>
          </a:p>
        </p:txBody>
      </p:sp>
      <p:pic>
        <p:nvPicPr>
          <p:cNvPr id="4" name="Picture 4" descr="A close up of a sign&#10;&#10;Description generated with very high confidence">
            <a:extLst>
              <a:ext uri="{FF2B5EF4-FFF2-40B4-BE49-F238E27FC236}">
                <a16:creationId xmlns:a16="http://schemas.microsoft.com/office/drawing/2014/main" xmlns="" id="{3B5305F5-5563-4927-B56D-08C6FE3D8357}"/>
              </a:ext>
            </a:extLst>
          </p:cNvPr>
          <p:cNvPicPr>
            <a:picLocks noChangeAspect="1"/>
          </p:cNvPicPr>
          <p:nvPr/>
        </p:nvPicPr>
        <p:blipFill rotWithShape="1">
          <a:blip r:embed="rId2"/>
          <a:srcRect r="-1" b="3248"/>
          <a:stretch/>
        </p:blipFill>
        <p:spPr>
          <a:xfrm>
            <a:off x="243776" y="256540"/>
            <a:ext cx="11701272" cy="3764276"/>
          </a:xfrm>
          <a:prstGeom prst="rect">
            <a:avLst/>
          </a:prstGeom>
        </p:spPr>
      </p:pic>
      <p:pic>
        <p:nvPicPr>
          <p:cNvPr id="1030" name="Picture 6"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776" y="6326504"/>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56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a:t>The Make-up of an Individual CC</a:t>
            </a:r>
          </a:p>
        </p:txBody>
      </p:sp>
      <p:sp>
        <p:nvSpPr>
          <p:cNvPr id="14" name="Content Placeholder 13"/>
          <p:cNvSpPr>
            <a:spLocks noGrp="1"/>
          </p:cNvSpPr>
          <p:nvPr>
            <p:ph idx="1"/>
          </p:nvPr>
        </p:nvSpPr>
        <p:spPr>
          <a:xfrm>
            <a:off x="1065212" y="1584385"/>
            <a:ext cx="8605562" cy="4245072"/>
          </a:xfrm>
        </p:spPr>
        <p:txBody>
          <a:bodyPr vert="horz" lIns="91440" tIns="45720" rIns="91440" bIns="45720" rtlCol="0" anchor="t">
            <a:normAutofit/>
          </a:bodyPr>
          <a:lstStyle/>
          <a:p>
            <a:pPr marL="223520" indent="-223520"/>
            <a:r>
              <a:rPr lang="en-US" sz="2400"/>
              <a:t>The </a:t>
            </a:r>
            <a:r>
              <a:rPr lang="en-US" sz="2400" b="1" u="sng"/>
              <a:t>legal code</a:t>
            </a:r>
            <a:r>
              <a:rPr lang="en-US" sz="2400"/>
              <a:t> is the base layer. This contains the “lawyer-readable” terms and conditions that are legally enforceable in court. </a:t>
            </a:r>
            <a:endParaRPr lang="en-US" sz="2400">
              <a:cs typeface="Calibri"/>
            </a:endParaRPr>
          </a:p>
          <a:p>
            <a:pPr marL="223520" indent="-223520"/>
            <a:r>
              <a:rPr lang="en-US" sz="2400"/>
              <a:t>The </a:t>
            </a:r>
            <a:r>
              <a:rPr lang="en-US" sz="2400" b="1" u="sng"/>
              <a:t>commons deeds</a:t>
            </a:r>
            <a:r>
              <a:rPr lang="en-US" sz="2400"/>
              <a:t> are the most well-known layer of the licenses. These are the web pages that lay out the key license terms in so-called “human-readable” terms. The deeds are not legally enforceable but instead summarize the legal code. </a:t>
            </a:r>
            <a:endParaRPr lang="en-US" sz="2400">
              <a:cs typeface="Calibri"/>
            </a:endParaRPr>
          </a:p>
          <a:p>
            <a:pPr marL="223520" indent="-223520"/>
            <a:r>
              <a:rPr lang="en-US" sz="2400"/>
              <a:t>The final layer of the license is a “</a:t>
            </a:r>
            <a:r>
              <a:rPr lang="en-US" sz="2400" b="1" u="sng"/>
              <a:t>machine readable” version of the license</a:t>
            </a:r>
            <a:r>
              <a:rPr lang="en-US" sz="2400"/>
              <a:t>—a summary of the key freedoms granted and obligations imposed written into a format that applications, search engines, and other kinds of technology can understand.</a:t>
            </a:r>
            <a:endParaRPr lang="en-US" sz="2400">
              <a:cs typeface="Calibri"/>
            </a:endParaRPr>
          </a:p>
        </p:txBody>
      </p:sp>
      <p:pic>
        <p:nvPicPr>
          <p:cNvPr id="2" name="Picture 1">
            <a:extLst>
              <a:ext uri="{FF2B5EF4-FFF2-40B4-BE49-F238E27FC236}">
                <a16:creationId xmlns:a16="http://schemas.microsoft.com/office/drawing/2014/main" xmlns="" id="{CEAF5F52-33AA-477A-92B7-82ECF4297703}"/>
              </a:ext>
            </a:extLst>
          </p:cNvPr>
          <p:cNvPicPr>
            <a:picLocks noChangeAspect="1"/>
          </p:cNvPicPr>
          <p:nvPr/>
        </p:nvPicPr>
        <p:blipFill>
          <a:blip r:embed="rId2"/>
          <a:stretch>
            <a:fillRect/>
          </a:stretch>
        </p:blipFill>
        <p:spPr>
          <a:xfrm>
            <a:off x="9670774" y="755374"/>
            <a:ext cx="1920406" cy="2280102"/>
          </a:xfrm>
          <a:prstGeom prst="rect">
            <a:avLst/>
          </a:prstGeom>
        </p:spPr>
      </p:pic>
      <p:pic>
        <p:nvPicPr>
          <p:cNvPr id="3" name="Picture 2" descr="A picture containing water sport&#10;&#10;Description generated with high confidence">
            <a:extLst>
              <a:ext uri="{FF2B5EF4-FFF2-40B4-BE49-F238E27FC236}">
                <a16:creationId xmlns:a16="http://schemas.microsoft.com/office/drawing/2014/main" xmlns="" id="{431E5154-0FEB-49E1-ACC3-61B90F2900F9}"/>
              </a:ext>
            </a:extLst>
          </p:cNvPr>
          <p:cNvPicPr>
            <a:picLocks noChangeAspect="1"/>
          </p:cNvPicPr>
          <p:nvPr/>
        </p:nvPicPr>
        <p:blipFill>
          <a:blip r:embed="rId3"/>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105695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a:t>Creative Commons Licensing</a:t>
            </a:r>
          </a:p>
        </p:txBody>
      </p:sp>
      <p:sp>
        <p:nvSpPr>
          <p:cNvPr id="14" name="Content Placeholder 13"/>
          <p:cNvSpPr>
            <a:spLocks noGrp="1"/>
          </p:cNvSpPr>
          <p:nvPr>
            <p:ph idx="1"/>
          </p:nvPr>
        </p:nvSpPr>
        <p:spPr>
          <a:xfrm>
            <a:off x="837982" y="1437437"/>
            <a:ext cx="10512862" cy="4394470"/>
          </a:xfrm>
        </p:spPr>
        <p:txBody>
          <a:bodyPr vert="horz" lIns="91440" tIns="45720" rIns="91440" bIns="45720" rtlCol="0" anchor="t">
            <a:normAutofit fontScale="85000" lnSpcReduction="20000"/>
          </a:bodyPr>
          <a:lstStyle/>
          <a:p>
            <a:pPr marL="0" lvl="1" indent="0">
              <a:buNone/>
            </a:pPr>
            <a:endParaRPr lang="en-US"/>
          </a:p>
          <a:p>
            <a:pPr marL="342900" lvl="2" indent="-342900">
              <a:buAutoNum type="arabicPeriod"/>
            </a:pPr>
            <a:r>
              <a:rPr lang="en-US" sz="2800"/>
              <a:t>Types of creative works that CC can be used on</a:t>
            </a:r>
            <a:endParaRPr lang="en-US" sz="2800">
              <a:cs typeface="Calibri"/>
            </a:endParaRPr>
          </a:p>
          <a:p>
            <a:pPr marL="682625" lvl="3" indent="-457200"/>
            <a:r>
              <a:rPr lang="en-US" sz="2600"/>
              <a:t>Videos, articles, books, presentations, audio sets, datasets, offline documents, websites, blogs, course modules, &amp; online courses.</a:t>
            </a:r>
            <a:endParaRPr lang="en-US" sz="2600">
              <a:cs typeface="Calibri"/>
            </a:endParaRPr>
          </a:p>
          <a:p>
            <a:pPr marL="682625" lvl="3" indent="-457200"/>
            <a:r>
              <a:rPr lang="en-US" sz="2600" u="sng"/>
              <a:t>DO NOT use on software</a:t>
            </a:r>
            <a:endParaRPr lang="en-US" sz="2600" u="sng">
              <a:cs typeface="Calibri"/>
            </a:endParaRPr>
          </a:p>
          <a:p>
            <a:pPr marL="0" lvl="2" indent="0">
              <a:buNone/>
            </a:pPr>
            <a:endParaRPr lang="en-US" sz="2800"/>
          </a:p>
          <a:p>
            <a:pPr marL="342900" lvl="2" indent="-342900">
              <a:buAutoNum type="arabicPeriod" startAt="2"/>
            </a:pPr>
            <a:r>
              <a:rPr lang="en-US" sz="2800"/>
              <a:t>The types of rights afforded in CC</a:t>
            </a:r>
            <a:endParaRPr lang="en-US" sz="2800">
              <a:cs typeface="Calibri"/>
            </a:endParaRPr>
          </a:p>
          <a:p>
            <a:pPr marL="682625" lvl="3" indent="-457200"/>
            <a:r>
              <a:rPr lang="en-US" sz="2600"/>
              <a:t>Moral rights at the front and center</a:t>
            </a:r>
            <a:endParaRPr lang="en-US" sz="2600">
              <a:cs typeface="Calibri"/>
            </a:endParaRPr>
          </a:p>
          <a:p>
            <a:pPr marL="923925" lvl="4" indent="-457200"/>
            <a:r>
              <a:rPr lang="en-US" sz="2600"/>
              <a:t>Attribution</a:t>
            </a:r>
            <a:endParaRPr lang="en-US" sz="2600">
              <a:cs typeface="Calibri"/>
            </a:endParaRPr>
          </a:p>
          <a:p>
            <a:pPr marL="923925" lvl="4" indent="-457200"/>
            <a:r>
              <a:rPr lang="en-US" sz="2600"/>
              <a:t>Anonymous publication</a:t>
            </a:r>
            <a:endParaRPr lang="en-US" sz="2600">
              <a:cs typeface="Calibri"/>
            </a:endParaRPr>
          </a:p>
          <a:p>
            <a:pPr marL="923925" lvl="4" indent="-457200"/>
            <a:r>
              <a:rPr lang="en-US" sz="2600"/>
              <a:t>Integrity of the work</a:t>
            </a:r>
            <a:endParaRPr lang="en-US" sz="2600">
              <a:cs typeface="Calibri"/>
            </a:endParaRPr>
          </a:p>
          <a:p>
            <a:pPr marL="342900" lvl="2" indent="-342900">
              <a:buAutoNum type="arabicPeriod" startAt="3"/>
            </a:pPr>
            <a:endParaRPr lang="en-US" sz="2800"/>
          </a:p>
          <a:p>
            <a:pPr marL="342900" lvl="2" indent="-342900">
              <a:buAutoNum type="arabicPeriod" startAt="3"/>
            </a:pPr>
            <a:r>
              <a:rPr lang="en-US" sz="2800"/>
              <a:t>What CC is not</a:t>
            </a:r>
            <a:endParaRPr lang="en-US" sz="2800">
              <a:cs typeface="Calibri"/>
            </a:endParaRPr>
          </a:p>
          <a:p>
            <a:pPr marL="682625" lvl="3" indent="-457200"/>
            <a:r>
              <a:rPr lang="en-US" sz="2600"/>
              <a:t>Patent, trademark, privacy and publicity rights.</a:t>
            </a:r>
            <a:endParaRPr lang="en-US" sz="2600">
              <a:cs typeface="Calibri"/>
            </a:endParaRPr>
          </a:p>
          <a:p>
            <a:pPr marL="1035050" lvl="4" indent="0">
              <a:buNone/>
            </a:pPr>
            <a:endParaRPr lang="en-US"/>
          </a:p>
        </p:txBody>
      </p:sp>
      <p:pic>
        <p:nvPicPr>
          <p:cNvPr id="2" name="Picture 1" descr="A picture containing water sport&#10;&#10;Description generated with high confidence">
            <a:extLst>
              <a:ext uri="{FF2B5EF4-FFF2-40B4-BE49-F238E27FC236}">
                <a16:creationId xmlns:a16="http://schemas.microsoft.com/office/drawing/2014/main" xmlns="" id="{068895C9-9259-48AC-B47E-DD1F2664276C}"/>
              </a:ext>
            </a:extLst>
          </p:cNvPr>
          <p:cNvPicPr>
            <a:picLocks noChangeAspect="1"/>
          </p:cNvPicPr>
          <p:nvPr/>
        </p:nvPicPr>
        <p:blipFill>
          <a:blip r:embed="rId2"/>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115157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water sport&#10;&#10;Description generated with high confidence">
            <a:extLst>
              <a:ext uri="{FF2B5EF4-FFF2-40B4-BE49-F238E27FC236}">
                <a16:creationId xmlns:a16="http://schemas.microsoft.com/office/drawing/2014/main" xmlns="" id="{5A744C04-2CBF-4C4B-9B1F-1EDDA2F26F7A}"/>
              </a:ext>
            </a:extLst>
          </p:cNvPr>
          <p:cNvPicPr>
            <a:picLocks noChangeAspect="1"/>
          </p:cNvPicPr>
          <p:nvPr/>
        </p:nvPicPr>
        <p:blipFill>
          <a:blip r:embed="rId2"/>
          <a:stretch>
            <a:fillRect/>
          </a:stretch>
        </p:blipFill>
        <p:spPr>
          <a:xfrm>
            <a:off x="-9151" y="5804172"/>
            <a:ext cx="12201394" cy="1019901"/>
          </a:xfrm>
          <a:prstGeom prst="rect">
            <a:avLst/>
          </a:prstGeom>
        </p:spPr>
      </p:pic>
      <p:sp>
        <p:nvSpPr>
          <p:cNvPr id="32" name="Rectangle 31">
            <a:extLst>
              <a:ext uri="{FF2B5EF4-FFF2-40B4-BE49-F238E27FC236}">
                <a16:creationId xmlns:a16="http://schemas.microsoft.com/office/drawing/2014/main" xmlns="" id="{1377DE0F-7915-4174-AFB4-BB57465184D8}"/>
              </a:ext>
            </a:extLst>
          </p:cNvPr>
          <p:cNvSpPr/>
          <p:nvPr/>
        </p:nvSpPr>
        <p:spPr>
          <a:xfrm>
            <a:off x="1197015" y="1690777"/>
            <a:ext cx="9338463" cy="908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xmlns="" id="{A113DAD2-C7B3-483D-9F40-840E653F7959}"/>
              </a:ext>
            </a:extLst>
          </p:cNvPr>
          <p:cNvSpPr/>
          <p:nvPr/>
        </p:nvSpPr>
        <p:spPr>
          <a:xfrm>
            <a:off x="1196580" y="3826252"/>
            <a:ext cx="9338463" cy="994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2"/>
          <p:cNvSpPr>
            <a:spLocks noGrp="1"/>
          </p:cNvSpPr>
          <p:nvPr>
            <p:ph type="title"/>
          </p:nvPr>
        </p:nvSpPr>
        <p:spPr/>
        <p:txBody>
          <a:bodyPr/>
          <a:lstStyle/>
          <a:p>
            <a:r>
              <a:rPr lang="en-US" b="1"/>
              <a:t>The Different License Elements and their Meanings</a:t>
            </a:r>
          </a:p>
        </p:txBody>
      </p:sp>
      <p:sp>
        <p:nvSpPr>
          <p:cNvPr id="27" name="Rectangle 26">
            <a:extLst>
              <a:ext uri="{FF2B5EF4-FFF2-40B4-BE49-F238E27FC236}">
                <a16:creationId xmlns:a16="http://schemas.microsoft.com/office/drawing/2014/main" xmlns="" id="{85F3011C-071A-477D-8017-F48D9396070A}"/>
              </a:ext>
            </a:extLst>
          </p:cNvPr>
          <p:cNvSpPr/>
          <p:nvPr/>
        </p:nvSpPr>
        <p:spPr>
          <a:xfrm>
            <a:off x="2375195" y="1104900"/>
            <a:ext cx="8291217" cy="4647426"/>
          </a:xfrm>
          <a:prstGeom prst="rect">
            <a:avLst/>
          </a:prstGeom>
        </p:spPr>
        <p:txBody>
          <a:bodyPr wrap="square" anchor="t">
            <a:spAutoFit/>
          </a:bodyPr>
          <a:lstStyle/>
          <a:p>
            <a:endParaRPr lang="en-US"/>
          </a:p>
          <a:p>
            <a:r>
              <a:rPr lang="en-US"/>
              <a:t>	</a:t>
            </a:r>
            <a:endParaRPr lang="en-US">
              <a:cs typeface="Calibri"/>
            </a:endParaRPr>
          </a:p>
          <a:p>
            <a:r>
              <a:rPr lang="en-US" sz="2000"/>
              <a:t>This symbol means Attribution or “BY.” All of the licenses include this condition. </a:t>
            </a:r>
            <a:endParaRPr lang="en-US" sz="2000">
              <a:cs typeface="Calibri"/>
            </a:endParaRPr>
          </a:p>
          <a:p>
            <a:endParaRPr lang="en-US" sz="2000">
              <a:cs typeface="Calibri"/>
            </a:endParaRPr>
          </a:p>
          <a:p>
            <a:r>
              <a:rPr lang="en-US" sz="2000"/>
              <a:t>This symbol means </a:t>
            </a:r>
            <a:r>
              <a:rPr lang="en-US" sz="2000" err="1"/>
              <a:t>NonCommercial</a:t>
            </a:r>
            <a:r>
              <a:rPr lang="en-US" sz="2000"/>
              <a:t> or “NC,” which means the work is only available to be used for noncommercial purposes. Three of the CC licenses include this restriction. </a:t>
            </a:r>
            <a:endParaRPr lang="en-US" sz="2000">
              <a:cs typeface="Calibri"/>
            </a:endParaRPr>
          </a:p>
          <a:p>
            <a:endParaRPr lang="en-US" sz="2000">
              <a:cs typeface="Calibri"/>
            </a:endParaRPr>
          </a:p>
          <a:p>
            <a:r>
              <a:rPr lang="en-US" sz="2000"/>
              <a:t>This symbol means </a:t>
            </a:r>
            <a:r>
              <a:rPr lang="en-US" sz="2000" err="1"/>
              <a:t>ShareAlike</a:t>
            </a:r>
            <a:r>
              <a:rPr lang="en-US" sz="2000"/>
              <a:t> or “SA,” which means that new adaptations based on this work must be licensed under the same license. Two of the CC licenses include this condition. </a:t>
            </a:r>
            <a:endParaRPr lang="en-US" sz="2000">
              <a:cs typeface="Calibri"/>
            </a:endParaRPr>
          </a:p>
          <a:p>
            <a:endParaRPr lang="en-US" sz="2000"/>
          </a:p>
          <a:p>
            <a:r>
              <a:rPr lang="en-US" sz="2000"/>
              <a:t>This symbol means </a:t>
            </a:r>
            <a:r>
              <a:rPr lang="en-US" sz="2000" err="1"/>
              <a:t>NoDerivatives</a:t>
            </a:r>
            <a:r>
              <a:rPr lang="en-US" sz="2000"/>
              <a:t> or “ND,” which means </a:t>
            </a:r>
            <a:r>
              <a:rPr lang="en-US" sz="2000" err="1"/>
              <a:t>reusers</a:t>
            </a:r>
            <a:r>
              <a:rPr lang="en-US" sz="2000"/>
              <a:t> cannot share adaptations of the work. Two of the CC licenses include this restriction. </a:t>
            </a:r>
            <a:endParaRPr lang="en-US" sz="2000">
              <a:cs typeface="Calibri"/>
            </a:endParaRPr>
          </a:p>
        </p:txBody>
      </p:sp>
      <p:pic>
        <p:nvPicPr>
          <p:cNvPr id="28" name="Picture 27">
            <a:extLst>
              <a:ext uri="{FF2B5EF4-FFF2-40B4-BE49-F238E27FC236}">
                <a16:creationId xmlns:a16="http://schemas.microsoft.com/office/drawing/2014/main" xmlns="" id="{98892591-5418-4828-9C56-B21A60AB9CE2}"/>
              </a:ext>
            </a:extLst>
          </p:cNvPr>
          <p:cNvPicPr>
            <a:picLocks noChangeAspect="1"/>
          </p:cNvPicPr>
          <p:nvPr/>
        </p:nvPicPr>
        <p:blipFill>
          <a:blip r:embed="rId3"/>
          <a:stretch>
            <a:fillRect/>
          </a:stretch>
        </p:blipFill>
        <p:spPr>
          <a:xfrm>
            <a:off x="1197015" y="5089062"/>
            <a:ext cx="1261981" cy="682811"/>
          </a:xfrm>
          <a:prstGeom prst="rect">
            <a:avLst/>
          </a:prstGeom>
        </p:spPr>
      </p:pic>
      <p:pic>
        <p:nvPicPr>
          <p:cNvPr id="29" name="Picture 28">
            <a:extLst>
              <a:ext uri="{FF2B5EF4-FFF2-40B4-BE49-F238E27FC236}">
                <a16:creationId xmlns:a16="http://schemas.microsoft.com/office/drawing/2014/main" xmlns="" id="{9DE61B76-73B7-4159-A2BE-D8D158DF5213}"/>
              </a:ext>
            </a:extLst>
          </p:cNvPr>
          <p:cNvPicPr>
            <a:picLocks noChangeAspect="1"/>
          </p:cNvPicPr>
          <p:nvPr/>
        </p:nvPicPr>
        <p:blipFill>
          <a:blip r:embed="rId4"/>
          <a:stretch>
            <a:fillRect/>
          </a:stretch>
        </p:blipFill>
        <p:spPr>
          <a:xfrm>
            <a:off x="1197015" y="3972971"/>
            <a:ext cx="1286367" cy="701101"/>
          </a:xfrm>
          <a:prstGeom prst="rect">
            <a:avLst/>
          </a:prstGeom>
        </p:spPr>
      </p:pic>
      <p:pic>
        <p:nvPicPr>
          <p:cNvPr id="30" name="Picture 29">
            <a:extLst>
              <a:ext uri="{FF2B5EF4-FFF2-40B4-BE49-F238E27FC236}">
                <a16:creationId xmlns:a16="http://schemas.microsoft.com/office/drawing/2014/main" xmlns="" id="{13939B16-4A18-42A5-8603-95884A80219E}"/>
              </a:ext>
            </a:extLst>
          </p:cNvPr>
          <p:cNvPicPr>
            <a:picLocks noChangeAspect="1"/>
          </p:cNvPicPr>
          <p:nvPr/>
        </p:nvPicPr>
        <p:blipFill>
          <a:blip r:embed="rId5"/>
          <a:stretch>
            <a:fillRect/>
          </a:stretch>
        </p:blipFill>
        <p:spPr>
          <a:xfrm>
            <a:off x="1522413" y="2594743"/>
            <a:ext cx="707197" cy="1127858"/>
          </a:xfrm>
          <a:prstGeom prst="rect">
            <a:avLst/>
          </a:prstGeom>
        </p:spPr>
      </p:pic>
      <p:pic>
        <p:nvPicPr>
          <p:cNvPr id="31" name="Picture 30">
            <a:extLst>
              <a:ext uri="{FF2B5EF4-FFF2-40B4-BE49-F238E27FC236}">
                <a16:creationId xmlns:a16="http://schemas.microsoft.com/office/drawing/2014/main" xmlns="" id="{D1DC5B49-5D31-4CB1-8FB6-E7CF9BD8AFC5}"/>
              </a:ext>
            </a:extLst>
          </p:cNvPr>
          <p:cNvPicPr>
            <a:picLocks noChangeAspect="1"/>
          </p:cNvPicPr>
          <p:nvPr/>
        </p:nvPicPr>
        <p:blipFill>
          <a:blip r:embed="rId6"/>
          <a:stretch>
            <a:fillRect/>
          </a:stretch>
        </p:blipFill>
        <p:spPr>
          <a:xfrm>
            <a:off x="1510604" y="1725780"/>
            <a:ext cx="772361" cy="772361"/>
          </a:xfrm>
          <a:prstGeom prst="rect">
            <a:avLst/>
          </a:prstGeom>
        </p:spPr>
      </p:pic>
    </p:spTree>
    <p:extLst>
      <p:ext uri="{BB962C8B-B14F-4D97-AF65-F5344CB8AC3E}">
        <p14:creationId xmlns:p14="http://schemas.microsoft.com/office/powerpoint/2010/main" val="3387695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6929F50-D4DF-49B2-A9AC-1E3D061FE5C3}"/>
              </a:ext>
            </a:extLst>
          </p:cNvPr>
          <p:cNvSpPr/>
          <p:nvPr/>
        </p:nvSpPr>
        <p:spPr>
          <a:xfrm>
            <a:off x="144379" y="117693"/>
            <a:ext cx="11863972" cy="662261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0C1DFE49-8152-46D1-9787-787AEC103E61}"/>
              </a:ext>
            </a:extLst>
          </p:cNvPr>
          <p:cNvSpPr/>
          <p:nvPr/>
        </p:nvSpPr>
        <p:spPr>
          <a:xfrm>
            <a:off x="2903621" y="117693"/>
            <a:ext cx="9140825" cy="6740307"/>
          </a:xfrm>
          <a:prstGeom prst="rect">
            <a:avLst/>
          </a:prstGeom>
        </p:spPr>
        <p:txBody>
          <a:bodyPr wrap="square">
            <a:spAutoFit/>
          </a:bodyPr>
          <a:lstStyle/>
          <a:p>
            <a:r>
              <a:rPr lang="en-US">
                <a:solidFill>
                  <a:schemeClr val="bg1"/>
                </a:solidFill>
              </a:rPr>
              <a:t>The Attribution license or “</a:t>
            </a:r>
            <a:r>
              <a:rPr lang="en-US" u="sng">
                <a:solidFill>
                  <a:schemeClr val="bg1"/>
                </a:solidFill>
              </a:rPr>
              <a:t>CC BY</a:t>
            </a:r>
            <a:r>
              <a:rPr lang="en-US">
                <a:solidFill>
                  <a:schemeClr val="bg1"/>
                </a:solidFill>
              </a:rPr>
              <a:t>” allows people to use the work for any purpose (even commercially and even in modified form) as long as they give attribution to the creator. </a:t>
            </a:r>
          </a:p>
          <a:p>
            <a:endParaRPr lang="en-US">
              <a:solidFill>
                <a:schemeClr val="bg1"/>
              </a:solidFill>
            </a:endParaRPr>
          </a:p>
          <a:p>
            <a:r>
              <a:rPr lang="en-US">
                <a:solidFill>
                  <a:schemeClr val="bg1"/>
                </a:solidFill>
              </a:rPr>
              <a:t>The Attribution-</a:t>
            </a:r>
            <a:r>
              <a:rPr lang="en-US" err="1">
                <a:solidFill>
                  <a:schemeClr val="bg1"/>
                </a:solidFill>
              </a:rPr>
              <a:t>ShareAlike</a:t>
            </a:r>
            <a:r>
              <a:rPr lang="en-US">
                <a:solidFill>
                  <a:schemeClr val="bg1"/>
                </a:solidFill>
              </a:rPr>
              <a:t> license or “</a:t>
            </a:r>
            <a:r>
              <a:rPr lang="en-US" u="sng">
                <a:solidFill>
                  <a:schemeClr val="bg1"/>
                </a:solidFill>
              </a:rPr>
              <a:t>BY-SA</a:t>
            </a:r>
            <a:r>
              <a:rPr lang="en-US">
                <a:solidFill>
                  <a:schemeClr val="bg1"/>
                </a:solidFill>
              </a:rPr>
              <a:t>” allows people to use the work for any purpose (even commercially and even in modified form), as long as they give attribution to the creator and make any adaptations they share with others available under the same or a compatible license. This is CC’s version of a copyleft license, and is the license required for content uploaded to Wikipedia, for example.</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 license or “</a:t>
            </a:r>
            <a:r>
              <a:rPr lang="en-US" u="sng">
                <a:solidFill>
                  <a:schemeClr val="bg1"/>
                </a:solidFill>
              </a:rPr>
              <a:t>BY-NC</a:t>
            </a:r>
            <a:r>
              <a:rPr lang="en-US">
                <a:solidFill>
                  <a:schemeClr val="bg1"/>
                </a:solidFill>
              </a:rPr>
              <a:t>” allows people to use the work for noncommercial purposes only, and only as long as they give attribution to the creator. </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a:t>
            </a:r>
            <a:r>
              <a:rPr lang="en-US" err="1">
                <a:solidFill>
                  <a:schemeClr val="bg1"/>
                </a:solidFill>
              </a:rPr>
              <a:t>ShareAlike</a:t>
            </a:r>
            <a:r>
              <a:rPr lang="en-US">
                <a:solidFill>
                  <a:schemeClr val="bg1"/>
                </a:solidFill>
              </a:rPr>
              <a:t> license or “</a:t>
            </a:r>
            <a:r>
              <a:rPr lang="en-US" u="sng">
                <a:solidFill>
                  <a:schemeClr val="bg1"/>
                </a:solidFill>
              </a:rPr>
              <a:t>BY-NC-SA</a:t>
            </a:r>
            <a:r>
              <a:rPr lang="en-US">
                <a:solidFill>
                  <a:schemeClr val="bg1"/>
                </a:solidFill>
              </a:rPr>
              <a:t>” allows people to use the work for noncommercial purposes only, and only as long as they give attribution to the creator and make any adaptations they share with others available under the same or a compatible license.</a:t>
            </a:r>
          </a:p>
          <a:p>
            <a:endParaRPr lang="en-US">
              <a:solidFill>
                <a:schemeClr val="bg1"/>
              </a:solidFill>
            </a:endParaRPr>
          </a:p>
          <a:p>
            <a:r>
              <a:rPr lang="en-US">
                <a:solidFill>
                  <a:schemeClr val="bg1"/>
                </a:solidFill>
              </a:rPr>
              <a:t>The Attribution-</a:t>
            </a:r>
            <a:r>
              <a:rPr lang="en-US" err="1">
                <a:solidFill>
                  <a:schemeClr val="bg1"/>
                </a:solidFill>
              </a:rPr>
              <a:t>NoDerivatives</a:t>
            </a:r>
            <a:r>
              <a:rPr lang="en-US">
                <a:solidFill>
                  <a:schemeClr val="bg1"/>
                </a:solidFill>
              </a:rPr>
              <a:t> license or “</a:t>
            </a:r>
            <a:r>
              <a:rPr lang="en-US" u="sng">
                <a:solidFill>
                  <a:schemeClr val="bg1"/>
                </a:solidFill>
              </a:rPr>
              <a:t>BY-ND</a:t>
            </a:r>
            <a:r>
              <a:rPr lang="en-US">
                <a:solidFill>
                  <a:schemeClr val="bg1"/>
                </a:solidFill>
              </a:rPr>
              <a:t>” allows people to use the </a:t>
            </a:r>
            <a:r>
              <a:rPr lang="en-US" err="1">
                <a:solidFill>
                  <a:schemeClr val="bg1"/>
                </a:solidFill>
              </a:rPr>
              <a:t>unadapted</a:t>
            </a:r>
            <a:r>
              <a:rPr lang="en-US">
                <a:solidFill>
                  <a:schemeClr val="bg1"/>
                </a:solidFill>
              </a:rPr>
              <a:t> work for any purpose (even commercially), as long as they give attribution to the creator.</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a:t>
            </a:r>
            <a:r>
              <a:rPr lang="en-US" err="1">
                <a:solidFill>
                  <a:schemeClr val="bg1"/>
                </a:solidFill>
              </a:rPr>
              <a:t>NoDerivatives</a:t>
            </a:r>
            <a:r>
              <a:rPr lang="en-US">
                <a:solidFill>
                  <a:schemeClr val="bg1"/>
                </a:solidFill>
              </a:rPr>
              <a:t> license or “</a:t>
            </a:r>
            <a:r>
              <a:rPr lang="en-US" u="sng">
                <a:solidFill>
                  <a:schemeClr val="bg1"/>
                </a:solidFill>
              </a:rPr>
              <a:t>BY-NC-ND</a:t>
            </a:r>
            <a:r>
              <a:rPr lang="en-US">
                <a:solidFill>
                  <a:schemeClr val="bg1"/>
                </a:solidFill>
              </a:rPr>
              <a:t>” is the most restrictive license offered by CC. It allows people to use the </a:t>
            </a:r>
            <a:r>
              <a:rPr lang="en-US" err="1">
                <a:solidFill>
                  <a:schemeClr val="bg1"/>
                </a:solidFill>
              </a:rPr>
              <a:t>unadapted</a:t>
            </a:r>
            <a:r>
              <a:rPr lang="en-US">
                <a:solidFill>
                  <a:schemeClr val="bg1"/>
                </a:solidFill>
              </a:rPr>
              <a:t> work for noncommercial purposes only, and only as long as they give attribution to the licensor. </a:t>
            </a:r>
          </a:p>
        </p:txBody>
      </p:sp>
      <p:pic>
        <p:nvPicPr>
          <p:cNvPr id="5" name="Picture 4">
            <a:extLst>
              <a:ext uri="{FF2B5EF4-FFF2-40B4-BE49-F238E27FC236}">
                <a16:creationId xmlns:a16="http://schemas.microsoft.com/office/drawing/2014/main" xmlns="" id="{DE5BD571-BAFE-46CC-9ADA-3A2F11A097F9}"/>
              </a:ext>
            </a:extLst>
          </p:cNvPr>
          <p:cNvPicPr>
            <a:picLocks noChangeAspect="1"/>
          </p:cNvPicPr>
          <p:nvPr/>
        </p:nvPicPr>
        <p:blipFill>
          <a:blip r:embed="rId2"/>
          <a:stretch>
            <a:fillRect/>
          </a:stretch>
        </p:blipFill>
        <p:spPr>
          <a:xfrm>
            <a:off x="325045" y="5850502"/>
            <a:ext cx="2578575" cy="914097"/>
          </a:xfrm>
          <a:prstGeom prst="rect">
            <a:avLst/>
          </a:prstGeom>
        </p:spPr>
      </p:pic>
      <p:pic>
        <p:nvPicPr>
          <p:cNvPr id="6" name="Picture 5">
            <a:extLst>
              <a:ext uri="{FF2B5EF4-FFF2-40B4-BE49-F238E27FC236}">
                <a16:creationId xmlns:a16="http://schemas.microsoft.com/office/drawing/2014/main" xmlns="" id="{72B39123-4D7D-495E-A2EC-998DB6B277AF}"/>
              </a:ext>
            </a:extLst>
          </p:cNvPr>
          <p:cNvPicPr>
            <a:picLocks noChangeAspect="1"/>
          </p:cNvPicPr>
          <p:nvPr/>
        </p:nvPicPr>
        <p:blipFill>
          <a:blip r:embed="rId3"/>
          <a:stretch>
            <a:fillRect/>
          </a:stretch>
        </p:blipFill>
        <p:spPr>
          <a:xfrm>
            <a:off x="325046" y="4818712"/>
            <a:ext cx="2578575" cy="914097"/>
          </a:xfrm>
          <a:prstGeom prst="rect">
            <a:avLst/>
          </a:prstGeom>
        </p:spPr>
      </p:pic>
      <p:pic>
        <p:nvPicPr>
          <p:cNvPr id="7" name="Picture 6">
            <a:extLst>
              <a:ext uri="{FF2B5EF4-FFF2-40B4-BE49-F238E27FC236}">
                <a16:creationId xmlns:a16="http://schemas.microsoft.com/office/drawing/2014/main" xmlns="" id="{968CFFD9-21D1-4E7B-A5D8-C6D4D4CF0E80}"/>
              </a:ext>
            </a:extLst>
          </p:cNvPr>
          <p:cNvPicPr>
            <a:picLocks noChangeAspect="1"/>
          </p:cNvPicPr>
          <p:nvPr/>
        </p:nvPicPr>
        <p:blipFill>
          <a:blip r:embed="rId4"/>
          <a:stretch>
            <a:fillRect/>
          </a:stretch>
        </p:blipFill>
        <p:spPr>
          <a:xfrm>
            <a:off x="306998" y="3656287"/>
            <a:ext cx="2578575" cy="914097"/>
          </a:xfrm>
          <a:prstGeom prst="rect">
            <a:avLst/>
          </a:prstGeom>
        </p:spPr>
      </p:pic>
      <p:pic>
        <p:nvPicPr>
          <p:cNvPr id="8" name="Picture 7">
            <a:extLst>
              <a:ext uri="{FF2B5EF4-FFF2-40B4-BE49-F238E27FC236}">
                <a16:creationId xmlns:a16="http://schemas.microsoft.com/office/drawing/2014/main" xmlns="" id="{4085798B-4D18-46E2-BE77-97560598846D}"/>
              </a:ext>
            </a:extLst>
          </p:cNvPr>
          <p:cNvPicPr>
            <a:picLocks noChangeAspect="1"/>
          </p:cNvPicPr>
          <p:nvPr/>
        </p:nvPicPr>
        <p:blipFill>
          <a:blip r:embed="rId5"/>
          <a:stretch>
            <a:fillRect/>
          </a:stretch>
        </p:blipFill>
        <p:spPr>
          <a:xfrm>
            <a:off x="325046" y="2506659"/>
            <a:ext cx="2542480" cy="901301"/>
          </a:xfrm>
          <a:prstGeom prst="rect">
            <a:avLst/>
          </a:prstGeom>
        </p:spPr>
      </p:pic>
      <p:pic>
        <p:nvPicPr>
          <p:cNvPr id="9" name="Picture 8">
            <a:extLst>
              <a:ext uri="{FF2B5EF4-FFF2-40B4-BE49-F238E27FC236}">
                <a16:creationId xmlns:a16="http://schemas.microsoft.com/office/drawing/2014/main" xmlns="" id="{751066D6-77F5-4ED7-AD0A-AB37BB1278E5}"/>
              </a:ext>
            </a:extLst>
          </p:cNvPr>
          <p:cNvPicPr>
            <a:picLocks noChangeAspect="1"/>
          </p:cNvPicPr>
          <p:nvPr/>
        </p:nvPicPr>
        <p:blipFill>
          <a:blip r:embed="rId6"/>
          <a:stretch>
            <a:fillRect/>
          </a:stretch>
        </p:blipFill>
        <p:spPr>
          <a:xfrm>
            <a:off x="343093" y="1226541"/>
            <a:ext cx="2542480" cy="901301"/>
          </a:xfrm>
          <a:prstGeom prst="rect">
            <a:avLst/>
          </a:prstGeom>
        </p:spPr>
      </p:pic>
      <p:pic>
        <p:nvPicPr>
          <p:cNvPr id="10" name="Picture 9">
            <a:extLst>
              <a:ext uri="{FF2B5EF4-FFF2-40B4-BE49-F238E27FC236}">
                <a16:creationId xmlns:a16="http://schemas.microsoft.com/office/drawing/2014/main" xmlns="" id="{4EEE0091-29F5-4BA9-A793-AC5FB28EA718}"/>
              </a:ext>
            </a:extLst>
          </p:cNvPr>
          <p:cNvPicPr>
            <a:picLocks noChangeAspect="1"/>
          </p:cNvPicPr>
          <p:nvPr/>
        </p:nvPicPr>
        <p:blipFill>
          <a:blip r:embed="rId7"/>
          <a:stretch>
            <a:fillRect/>
          </a:stretch>
        </p:blipFill>
        <p:spPr>
          <a:xfrm>
            <a:off x="359444" y="117693"/>
            <a:ext cx="2509779" cy="901301"/>
          </a:xfrm>
          <a:prstGeom prst="rect">
            <a:avLst/>
          </a:prstGeom>
        </p:spPr>
      </p:pic>
    </p:spTree>
    <p:extLst>
      <p:ext uri="{BB962C8B-B14F-4D97-AF65-F5344CB8AC3E}">
        <p14:creationId xmlns:p14="http://schemas.microsoft.com/office/powerpoint/2010/main" val="376946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1308" y="229564"/>
            <a:ext cx="9601200" cy="1143000"/>
          </a:xfrm>
        </p:spPr>
        <p:txBody>
          <a:bodyPr/>
          <a:lstStyle/>
          <a:p>
            <a:pPr algn="ctr"/>
            <a:r>
              <a:rPr lang="en-US" b="1"/>
              <a:t>Planning for Creative Commons Licensing</a:t>
            </a:r>
          </a:p>
        </p:txBody>
      </p:sp>
      <p:sp>
        <p:nvSpPr>
          <p:cNvPr id="6" name="Rectangle 5">
            <a:extLst>
              <a:ext uri="{FF2B5EF4-FFF2-40B4-BE49-F238E27FC236}">
                <a16:creationId xmlns:a16="http://schemas.microsoft.com/office/drawing/2014/main" xmlns="" id="{C6F00CCA-C6B2-4EAF-A167-5479176C7113}"/>
              </a:ext>
            </a:extLst>
          </p:cNvPr>
          <p:cNvSpPr/>
          <p:nvPr/>
        </p:nvSpPr>
        <p:spPr>
          <a:xfrm>
            <a:off x="849144" y="1676400"/>
            <a:ext cx="4925661" cy="264293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39440310-A906-4F0B-8B9E-9EC3FCDC3447}"/>
              </a:ext>
            </a:extLst>
          </p:cNvPr>
          <p:cNvSpPr/>
          <p:nvPr/>
        </p:nvSpPr>
        <p:spPr>
          <a:xfrm>
            <a:off x="975394" y="1676400"/>
            <a:ext cx="4926514" cy="2339102"/>
          </a:xfrm>
          <a:prstGeom prst="rect">
            <a:avLst/>
          </a:prstGeom>
        </p:spPr>
        <p:txBody>
          <a:bodyPr wrap="square" anchor="t">
            <a:spAutoFit/>
          </a:bodyPr>
          <a:lstStyle/>
          <a:p>
            <a:r>
              <a:rPr lang="en-US" sz="2000" b="1" u="sng"/>
              <a:t>Original Work Considerations</a:t>
            </a:r>
            <a:endParaRPr lang="en-US"/>
          </a:p>
          <a:p>
            <a:pPr marL="285750" indent="-285750">
              <a:buFont typeface="Arial" panose="020B0604020202020204" pitchFamily="34" charset="0"/>
              <a:buChar char="•"/>
            </a:pPr>
            <a:r>
              <a:rPr lang="en-US"/>
              <a:t>Make sure your work is copyrightable</a:t>
            </a:r>
          </a:p>
          <a:p>
            <a:pPr marL="285750" indent="-285750">
              <a:buFont typeface="Arial" panose="020B0604020202020204" pitchFamily="34" charset="0"/>
              <a:buChar char="•"/>
            </a:pPr>
            <a:r>
              <a:rPr lang="en-US"/>
              <a:t>Make sure you have the rights</a:t>
            </a:r>
          </a:p>
          <a:p>
            <a:pPr marL="285750" indent="-285750">
              <a:buFont typeface="Arial" panose="020B0604020202020204" pitchFamily="34" charset="0"/>
              <a:buChar char="•"/>
            </a:pPr>
            <a:r>
              <a:rPr lang="en-US"/>
              <a:t>Make sure you understand how Creative Commons licenses operate</a:t>
            </a:r>
          </a:p>
          <a:p>
            <a:pPr marL="285750" indent="-285750">
              <a:buFont typeface="Arial" panose="020B0604020202020204" pitchFamily="34" charset="0"/>
              <a:buChar char="•"/>
            </a:pPr>
            <a:r>
              <a:rPr lang="en-US"/>
              <a:t>Be specific about what you are licensing</a:t>
            </a:r>
          </a:p>
          <a:p>
            <a:pPr marL="285750" indent="-285750">
              <a:buFont typeface="Arial" panose="020B0604020202020204" pitchFamily="34" charset="0"/>
              <a:buChar char="•"/>
            </a:pPr>
            <a:r>
              <a:rPr lang="en-US"/>
              <a:t>Are you a member of a society? If so, does it allow you to CC-license your works?</a:t>
            </a:r>
          </a:p>
        </p:txBody>
      </p:sp>
      <p:pic>
        <p:nvPicPr>
          <p:cNvPr id="7" name="Picture 6">
            <a:extLst>
              <a:ext uri="{FF2B5EF4-FFF2-40B4-BE49-F238E27FC236}">
                <a16:creationId xmlns:a16="http://schemas.microsoft.com/office/drawing/2014/main" xmlns="" id="{1E7913D2-F83F-42BC-913A-3B7D8B867ACE}"/>
              </a:ext>
            </a:extLst>
          </p:cNvPr>
          <p:cNvPicPr>
            <a:picLocks noChangeAspect="1"/>
          </p:cNvPicPr>
          <p:nvPr/>
        </p:nvPicPr>
        <p:blipFill>
          <a:blip r:embed="rId2"/>
          <a:stretch>
            <a:fillRect/>
          </a:stretch>
        </p:blipFill>
        <p:spPr>
          <a:xfrm>
            <a:off x="6092991" y="1676399"/>
            <a:ext cx="4964871" cy="2642937"/>
          </a:xfrm>
          <a:prstGeom prst="rect">
            <a:avLst/>
          </a:prstGeom>
        </p:spPr>
      </p:pic>
      <p:sp>
        <p:nvSpPr>
          <p:cNvPr id="5" name="TextBox 4">
            <a:extLst>
              <a:ext uri="{FF2B5EF4-FFF2-40B4-BE49-F238E27FC236}">
                <a16:creationId xmlns:a16="http://schemas.microsoft.com/office/drawing/2014/main" xmlns="" id="{C5CBC094-4C82-4E1C-9778-37127B01FD12}"/>
              </a:ext>
            </a:extLst>
          </p:cNvPr>
          <p:cNvSpPr txBox="1"/>
          <p:nvPr/>
        </p:nvSpPr>
        <p:spPr>
          <a:xfrm>
            <a:off x="6051858" y="1680411"/>
            <a:ext cx="4971860" cy="2062103"/>
          </a:xfrm>
          <a:prstGeom prst="rect">
            <a:avLst/>
          </a:prstGeom>
          <a:noFill/>
        </p:spPr>
        <p:txBody>
          <a:bodyPr wrap="square" rtlCol="0" anchor="t">
            <a:spAutoFit/>
          </a:bodyPr>
          <a:lstStyle/>
          <a:p>
            <a:r>
              <a:rPr lang="en-US" sz="2000" b="1" u="sng"/>
              <a:t>Remixing Considerations</a:t>
            </a:r>
          </a:p>
          <a:p>
            <a:pPr marL="285750" indent="-285750">
              <a:buFont typeface="Arial" panose="020B0604020202020204" pitchFamily="34" charset="0"/>
              <a:buChar char="•"/>
            </a:pPr>
            <a:r>
              <a:rPr lang="en-US"/>
              <a:t>Make sure the original is licensed for remixing</a:t>
            </a:r>
          </a:p>
          <a:p>
            <a:pPr marL="285750" indent="-285750">
              <a:buFont typeface="Arial" panose="020B0604020202020204" pitchFamily="34" charset="0"/>
              <a:buChar char="•"/>
            </a:pPr>
            <a:r>
              <a:rPr lang="en-US"/>
              <a:t>Does the original license require sharing with the same license?</a:t>
            </a:r>
          </a:p>
          <a:p>
            <a:pPr marL="285750" indent="-285750">
              <a:buFont typeface="Arial" panose="020B0604020202020204" pitchFamily="34" charset="0"/>
              <a:buChar char="•"/>
            </a:pPr>
            <a:r>
              <a:rPr lang="en-US"/>
              <a:t>Know who to credit</a:t>
            </a:r>
          </a:p>
          <a:p>
            <a:pPr marL="285750" indent="-285750">
              <a:buFont typeface="Arial" panose="020B0604020202020204" pitchFamily="34" charset="0"/>
              <a:buChar char="•"/>
            </a:pPr>
            <a:r>
              <a:rPr lang="en-US"/>
              <a:t>Plus the Original Work Considerations!</a:t>
            </a:r>
          </a:p>
        </p:txBody>
      </p:sp>
      <p:pic>
        <p:nvPicPr>
          <p:cNvPr id="4" name="Picture 3" descr="A picture containing water sport&#10;&#10;Description generated with high confidence">
            <a:extLst>
              <a:ext uri="{FF2B5EF4-FFF2-40B4-BE49-F238E27FC236}">
                <a16:creationId xmlns:a16="http://schemas.microsoft.com/office/drawing/2014/main" xmlns="" id="{C8EE8469-536E-453A-A171-50EAEE9601B0}"/>
              </a:ext>
            </a:extLst>
          </p:cNvPr>
          <p:cNvPicPr>
            <a:picLocks noChangeAspect="1"/>
          </p:cNvPicPr>
          <p:nvPr/>
        </p:nvPicPr>
        <p:blipFill>
          <a:blip r:embed="rId3"/>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368959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water sport&#10;&#10;Description generated with high confidence">
            <a:extLst>
              <a:ext uri="{FF2B5EF4-FFF2-40B4-BE49-F238E27FC236}">
                <a16:creationId xmlns:a16="http://schemas.microsoft.com/office/drawing/2014/main" xmlns="" id="{B52E90AE-8D03-4A3B-85E0-82581F0231C0}"/>
              </a:ext>
            </a:extLst>
          </p:cNvPr>
          <p:cNvPicPr>
            <a:picLocks noChangeAspect="1"/>
          </p:cNvPicPr>
          <p:nvPr/>
        </p:nvPicPr>
        <p:blipFill>
          <a:blip r:embed="rId2"/>
          <a:stretch>
            <a:fillRect/>
          </a:stretch>
        </p:blipFill>
        <p:spPr>
          <a:xfrm>
            <a:off x="-9151" y="5804172"/>
            <a:ext cx="12201394" cy="1019901"/>
          </a:xfrm>
          <a:prstGeom prst="rect">
            <a:avLst/>
          </a:prstGeom>
        </p:spPr>
      </p:pic>
      <p:pic>
        <p:nvPicPr>
          <p:cNvPr id="9" name="Picture 8" descr="A close up of a logo&#10;&#10;Description generated with very high confidence">
            <a:extLst>
              <a:ext uri="{FF2B5EF4-FFF2-40B4-BE49-F238E27FC236}">
                <a16:creationId xmlns:a16="http://schemas.microsoft.com/office/drawing/2014/main" xmlns="" id="{9A13403D-FDDB-4FE9-979A-278BC7C9EC55}"/>
              </a:ext>
            </a:extLst>
          </p:cNvPr>
          <p:cNvPicPr>
            <a:picLocks noChangeAspect="1"/>
          </p:cNvPicPr>
          <p:nvPr/>
        </p:nvPicPr>
        <p:blipFill>
          <a:blip r:embed="rId3"/>
          <a:stretch>
            <a:fillRect/>
          </a:stretch>
        </p:blipFill>
        <p:spPr>
          <a:xfrm>
            <a:off x="6407172" y="3682340"/>
            <a:ext cx="4917500" cy="1761380"/>
          </a:xfrm>
          <a:prstGeom prst="rect">
            <a:avLst/>
          </a:prstGeom>
        </p:spPr>
      </p:pic>
      <p:sp>
        <p:nvSpPr>
          <p:cNvPr id="2" name="Title 1"/>
          <p:cNvSpPr>
            <a:spLocks noGrp="1"/>
          </p:cNvSpPr>
          <p:nvPr>
            <p:ph type="title"/>
          </p:nvPr>
        </p:nvSpPr>
        <p:spPr>
          <a:xfrm>
            <a:off x="1101308" y="229564"/>
            <a:ext cx="9601200" cy="1143000"/>
          </a:xfrm>
        </p:spPr>
        <p:txBody>
          <a:bodyPr/>
          <a:lstStyle/>
          <a:p>
            <a:pPr algn="ctr"/>
            <a:r>
              <a:rPr lang="en-US" b="1"/>
              <a:t>Planning for Creative Commons Licensing</a:t>
            </a:r>
          </a:p>
        </p:txBody>
      </p:sp>
      <p:sp>
        <p:nvSpPr>
          <p:cNvPr id="4" name="Content Placeholder 3">
            <a:extLst>
              <a:ext uri="{FF2B5EF4-FFF2-40B4-BE49-F238E27FC236}">
                <a16:creationId xmlns:a16="http://schemas.microsoft.com/office/drawing/2014/main" xmlns="" id="{D6ADBB6D-3FD7-47CD-BBCB-3082D177D6CC}"/>
              </a:ext>
            </a:extLst>
          </p:cNvPr>
          <p:cNvSpPr>
            <a:spLocks noGrp="1"/>
          </p:cNvSpPr>
          <p:nvPr>
            <p:ph idx="1"/>
          </p:nvPr>
        </p:nvSpPr>
        <p:spPr>
          <a:xfrm>
            <a:off x="6403492" y="3813474"/>
            <a:ext cx="4862510" cy="1486578"/>
          </a:xfrm>
        </p:spPr>
        <p:txBody>
          <a:bodyPr vert="horz" lIns="91440" tIns="45720" rIns="91440" bIns="45720" rtlCol="0" anchor="t">
            <a:normAutofit fontScale="77500" lnSpcReduction="20000"/>
          </a:bodyPr>
          <a:lstStyle/>
          <a:p>
            <a:pPr marL="0" lvl="2" indent="0">
              <a:buNone/>
            </a:pPr>
            <a:r>
              <a:rPr lang="en-US" sz="2400" b="1" u="sng"/>
              <a:t>Get your License!</a:t>
            </a:r>
            <a:endParaRPr lang="en-US"/>
          </a:p>
          <a:p>
            <a:pPr marL="0" lvl="2" indent="0">
              <a:buNone/>
            </a:pPr>
            <a:endParaRPr lang="en-US" sz="2400" b="1" u="sng"/>
          </a:p>
          <a:p>
            <a:pPr marL="0" lvl="2" indent="0">
              <a:buNone/>
            </a:pPr>
            <a:r>
              <a:rPr lang="en-US"/>
              <a:t>Its simple just visit: </a:t>
            </a:r>
            <a:r>
              <a:rPr lang="en-US">
                <a:solidFill>
                  <a:srgbClr val="002060"/>
                </a:solidFill>
                <a:hlinkClick r:id="rId4"/>
              </a:rPr>
              <a:t>https://creativecommons.org/choose/</a:t>
            </a:r>
            <a:r>
              <a:rPr lang="en-US"/>
              <a:t>  </a:t>
            </a:r>
            <a:endParaRPr lang="en-US">
              <a:cs typeface="Calibri"/>
            </a:endParaRPr>
          </a:p>
          <a:p>
            <a:pPr marL="0" lvl="2" indent="0">
              <a:buNone/>
            </a:pPr>
            <a:endParaRPr lang="en-US">
              <a:highlight>
                <a:srgbClr val="000080"/>
              </a:highlight>
            </a:endParaRPr>
          </a:p>
          <a:p>
            <a:pPr marL="0" lvl="2" indent="0">
              <a:buNone/>
            </a:pPr>
            <a:r>
              <a:rPr lang="en-US"/>
              <a:t>Or look for the CC tool embedded in YouTube or Flickr</a:t>
            </a:r>
            <a:endParaRPr lang="en-US">
              <a:cs typeface="Calibri"/>
            </a:endParaRPr>
          </a:p>
        </p:txBody>
      </p:sp>
      <p:sp>
        <p:nvSpPr>
          <p:cNvPr id="6" name="Rectangle 5">
            <a:extLst>
              <a:ext uri="{FF2B5EF4-FFF2-40B4-BE49-F238E27FC236}">
                <a16:creationId xmlns:a16="http://schemas.microsoft.com/office/drawing/2014/main" xmlns="" id="{BED02777-FB4F-4BE3-9488-4F56877296D2}"/>
              </a:ext>
            </a:extLst>
          </p:cNvPr>
          <p:cNvSpPr/>
          <p:nvPr/>
        </p:nvSpPr>
        <p:spPr>
          <a:xfrm>
            <a:off x="6404126" y="1424099"/>
            <a:ext cx="4925661" cy="2103931"/>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xmlns="" id="{C5CBC094-4C82-4E1C-9778-37127B01FD12}"/>
              </a:ext>
            </a:extLst>
          </p:cNvPr>
          <p:cNvSpPr txBox="1"/>
          <p:nvPr/>
        </p:nvSpPr>
        <p:spPr>
          <a:xfrm>
            <a:off x="6025381" y="1588666"/>
            <a:ext cx="5839714" cy="1785104"/>
          </a:xfrm>
          <a:prstGeom prst="rect">
            <a:avLst/>
          </a:prstGeom>
          <a:noFill/>
        </p:spPr>
        <p:txBody>
          <a:bodyPr wrap="square" rtlCol="0" anchor="t">
            <a:spAutoFit/>
          </a:bodyPr>
          <a:lstStyle/>
          <a:p>
            <a:pPr algn="ctr"/>
            <a:r>
              <a:rPr lang="en-US" sz="2000" b="1" u="sng"/>
              <a:t>TASL+D</a:t>
            </a:r>
            <a:endParaRPr lang="en-US"/>
          </a:p>
          <a:p>
            <a:pPr marL="742950" lvl="1" indent="-285750">
              <a:buFont typeface="Arial" panose="020B0604020202020204" pitchFamily="34" charset="0"/>
              <a:buChar char="•"/>
            </a:pPr>
            <a:r>
              <a:rPr lang="en-US"/>
              <a:t>Title</a:t>
            </a:r>
            <a:endParaRPr lang="en-US">
              <a:cs typeface="Calibri"/>
            </a:endParaRPr>
          </a:p>
          <a:p>
            <a:pPr marL="742950" lvl="1" indent="-285750">
              <a:buFont typeface="Arial" panose="020B0604020202020204" pitchFamily="34" charset="0"/>
              <a:buChar char="•"/>
            </a:pPr>
            <a:r>
              <a:rPr lang="en-US"/>
              <a:t>Author (tell </a:t>
            </a:r>
            <a:r>
              <a:rPr lang="en-US" err="1"/>
              <a:t>reusers</a:t>
            </a:r>
            <a:r>
              <a:rPr lang="en-US"/>
              <a:t> who to give credit )</a:t>
            </a:r>
            <a:endParaRPr lang="en-US">
              <a:cs typeface="Calibri"/>
            </a:endParaRPr>
          </a:p>
          <a:p>
            <a:pPr marL="742950" lvl="1" indent="-285750">
              <a:buFont typeface="Arial" panose="020B0604020202020204" pitchFamily="34" charset="0"/>
              <a:buChar char="•"/>
            </a:pPr>
            <a:r>
              <a:rPr lang="en-US"/>
              <a:t>Source (Link to source)</a:t>
            </a:r>
            <a:endParaRPr lang="en-US">
              <a:cs typeface="Calibri"/>
            </a:endParaRPr>
          </a:p>
          <a:p>
            <a:pPr marL="742950" lvl="1" indent="-285750">
              <a:buFont typeface="Arial" panose="020B0604020202020204" pitchFamily="34" charset="0"/>
              <a:buChar char="•"/>
            </a:pPr>
            <a:r>
              <a:rPr lang="en-US"/>
              <a:t>License (link to CC license Deed)</a:t>
            </a:r>
            <a:endParaRPr lang="en-US">
              <a:cs typeface="Calibri"/>
            </a:endParaRPr>
          </a:p>
          <a:p>
            <a:pPr marL="742950" lvl="1" indent="-285750">
              <a:buFont typeface="Arial" panose="020B0604020202020204" pitchFamily="34" charset="0"/>
              <a:buChar char="•"/>
            </a:pPr>
            <a:r>
              <a:rPr lang="en-US"/>
              <a:t>Date (date of creation)</a:t>
            </a:r>
            <a:endParaRPr lang="en-US">
              <a:cs typeface="Calibri"/>
            </a:endParaRPr>
          </a:p>
        </p:txBody>
      </p:sp>
      <p:sp>
        <p:nvSpPr>
          <p:cNvPr id="10" name="TextBox 9">
            <a:extLst>
              <a:ext uri="{FF2B5EF4-FFF2-40B4-BE49-F238E27FC236}">
                <a16:creationId xmlns:a16="http://schemas.microsoft.com/office/drawing/2014/main" xmlns="" id="{5DDFFD96-09FF-437B-AD23-7ED0E50CED73}"/>
              </a:ext>
            </a:extLst>
          </p:cNvPr>
          <p:cNvSpPr txBox="1"/>
          <p:nvPr/>
        </p:nvSpPr>
        <p:spPr>
          <a:xfrm>
            <a:off x="763166" y="1422825"/>
            <a:ext cx="5405917"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b="1">
                <a:cs typeface="Calibri"/>
              </a:rPr>
              <a:t>Steps to take before Creating a License</a:t>
            </a:r>
          </a:p>
          <a:p>
            <a:pPr marL="514350" indent="-514350">
              <a:buAutoNum type="arabicPeriod"/>
            </a:pPr>
            <a:r>
              <a:rPr lang="en-US" sz="2400">
                <a:cs typeface="Calibri"/>
              </a:rPr>
              <a:t>Collect the TASL components for all sources</a:t>
            </a:r>
          </a:p>
          <a:p>
            <a:pPr marL="514350" indent="-514350">
              <a:buAutoNum type="arabicPeriod"/>
            </a:pPr>
            <a:r>
              <a:rPr lang="en-US" sz="2400">
                <a:cs typeface="Calibri"/>
              </a:rPr>
              <a:t>Collect dates where you can</a:t>
            </a:r>
          </a:p>
          <a:p>
            <a:pPr marL="514350" indent="-514350">
              <a:buAutoNum type="arabicPeriod"/>
            </a:pPr>
            <a:r>
              <a:rPr lang="en-US" sz="2400">
                <a:cs typeface="Calibri"/>
              </a:rPr>
              <a:t>Double check licensing of your sources</a:t>
            </a:r>
          </a:p>
          <a:p>
            <a:pPr marL="514350" indent="-514350">
              <a:buAutoNum type="arabicPeriod"/>
            </a:pPr>
            <a:r>
              <a:rPr lang="en-US" sz="2400">
                <a:cs typeface="Calibri"/>
              </a:rPr>
              <a:t>Go to CC's website and work through their form.</a:t>
            </a:r>
          </a:p>
          <a:p>
            <a:pPr algn="ctr"/>
            <a:endParaRPr lang="en-US">
              <a:cs typeface="Calibri"/>
            </a:endParaRPr>
          </a:p>
        </p:txBody>
      </p:sp>
    </p:spTree>
    <p:extLst>
      <p:ext uri="{BB962C8B-B14F-4D97-AF65-F5344CB8AC3E}">
        <p14:creationId xmlns:p14="http://schemas.microsoft.com/office/powerpoint/2010/main" val="57996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15F80F-A381-48F2-A3EC-6A17BB5B7BB2}"/>
              </a:ext>
            </a:extLst>
          </p:cNvPr>
          <p:cNvSpPr>
            <a:spLocks noGrp="1"/>
          </p:cNvSpPr>
          <p:nvPr>
            <p:ph type="title"/>
          </p:nvPr>
        </p:nvSpPr>
        <p:spPr/>
        <p:txBody>
          <a:bodyPr/>
          <a:lstStyle/>
          <a:p>
            <a:r>
              <a:rPr lang="en-US" b="1">
                <a:cs typeface="Calibri Light"/>
              </a:rPr>
              <a:t>Activity: Open Poetry</a:t>
            </a:r>
            <a:endParaRPr lang="en-US" b="1"/>
          </a:p>
        </p:txBody>
      </p:sp>
      <p:sp>
        <p:nvSpPr>
          <p:cNvPr id="3" name="Content Placeholder 2">
            <a:extLst>
              <a:ext uri="{FF2B5EF4-FFF2-40B4-BE49-F238E27FC236}">
                <a16:creationId xmlns:a16="http://schemas.microsoft.com/office/drawing/2014/main" xmlns="" id="{80531374-AE1A-4AC5-BE5F-2C16CF2635CF}"/>
              </a:ext>
            </a:extLst>
          </p:cNvPr>
          <p:cNvSpPr>
            <a:spLocks noGrp="1"/>
          </p:cNvSpPr>
          <p:nvPr>
            <p:ph idx="1"/>
          </p:nvPr>
        </p:nvSpPr>
        <p:spPr>
          <a:xfrm>
            <a:off x="837982" y="1561856"/>
            <a:ext cx="10512862" cy="4351338"/>
          </a:xfrm>
        </p:spPr>
        <p:txBody>
          <a:bodyPr vert="horz" lIns="91440" tIns="45720" rIns="91440" bIns="45720" rtlCol="0" anchor="t">
            <a:normAutofit lnSpcReduction="10000"/>
          </a:bodyPr>
          <a:lstStyle/>
          <a:p>
            <a:pPr marL="514350" indent="-514350">
              <a:buAutoNum type="arabicPeriod"/>
            </a:pPr>
            <a:r>
              <a:rPr lang="en-US">
                <a:cs typeface="Calibri"/>
              </a:rPr>
              <a:t>We are going to remix our own group poem</a:t>
            </a:r>
            <a:endParaRPr lang="en-US"/>
          </a:p>
          <a:p>
            <a:pPr marL="514350" indent="-514350">
              <a:buAutoNum type="arabicPeriod"/>
            </a:pPr>
            <a:r>
              <a:rPr lang="en-US">
                <a:cs typeface="Calibri"/>
              </a:rPr>
              <a:t>Go to one of these sites &amp; find a poem that you like:</a:t>
            </a:r>
          </a:p>
          <a:p>
            <a:pPr marL="685165" lvl="1" indent="-227965"/>
            <a:r>
              <a:rPr lang="en-US">
                <a:cs typeface="Calibri"/>
                <a:hlinkClick r:id="rId2"/>
              </a:rPr>
              <a:t>https://www.poets.org/poetsorg/poems?field_poem_themes_tid=1456</a:t>
            </a:r>
            <a:r>
              <a:rPr lang="en-US">
                <a:cs typeface="Calibri"/>
              </a:rPr>
              <a:t> </a:t>
            </a:r>
          </a:p>
          <a:p>
            <a:pPr marL="685165" lvl="1" indent="-227965"/>
            <a:r>
              <a:rPr lang="en-US">
                <a:cs typeface="Calibri"/>
                <a:hlinkClick r:id="rId3"/>
              </a:rPr>
              <a:t>http://ccmixter.org/</a:t>
            </a:r>
            <a:r>
              <a:rPr lang="en-US">
                <a:cs typeface="Calibri"/>
              </a:rPr>
              <a:t>  - search poem</a:t>
            </a:r>
          </a:p>
          <a:p>
            <a:pPr marL="685165" lvl="1" indent="-227965"/>
            <a:r>
              <a:rPr lang="en-US">
                <a:cs typeface="Calibri"/>
                <a:hlinkClick r:id="rId4"/>
              </a:rPr>
              <a:t>https://avoision.com/writing/poetry</a:t>
            </a:r>
            <a:r>
              <a:rPr lang="en-US">
                <a:cs typeface="Calibri"/>
              </a:rPr>
              <a:t> </a:t>
            </a:r>
          </a:p>
          <a:p>
            <a:pPr marL="514350" indent="-514350">
              <a:buAutoNum type="arabicPeriod"/>
            </a:pPr>
            <a:r>
              <a:rPr lang="en-US">
                <a:cs typeface="Calibri"/>
              </a:rPr>
              <a:t>Collect basic citation content (TASL framework)</a:t>
            </a:r>
          </a:p>
          <a:p>
            <a:pPr marL="514350" indent="-514350">
              <a:buAutoNum type="arabicPeriod"/>
            </a:pPr>
            <a:r>
              <a:rPr lang="en-US">
                <a:cs typeface="Calibri"/>
              </a:rPr>
              <a:t>Identify a single line or multiple lines and share out with the group</a:t>
            </a:r>
          </a:p>
          <a:p>
            <a:pPr marL="514350" indent="-514350">
              <a:buAutoNum type="arabicPeriod"/>
            </a:pPr>
            <a:r>
              <a:rPr lang="en-US">
                <a:cs typeface="Calibri"/>
              </a:rPr>
              <a:t>Put your content into our shared Google Doc (https://ucollege.du.edu/2TX6K1A)</a:t>
            </a:r>
          </a:p>
          <a:p>
            <a:pPr marL="685165" lvl="1" indent="-227965"/>
            <a:r>
              <a:rPr lang="en-US">
                <a:cs typeface="Calibri"/>
              </a:rPr>
              <a:t>Include TASL+D!</a:t>
            </a:r>
          </a:p>
        </p:txBody>
      </p:sp>
      <p:pic>
        <p:nvPicPr>
          <p:cNvPr id="5" name="Picture 4" descr="A picture containing water sport&#10;&#10;Description generated with high confidence">
            <a:extLst>
              <a:ext uri="{FF2B5EF4-FFF2-40B4-BE49-F238E27FC236}">
                <a16:creationId xmlns:a16="http://schemas.microsoft.com/office/drawing/2014/main" xmlns="" id="{9123609B-A249-4560-8F01-57632C978C9D}"/>
              </a:ext>
            </a:extLst>
          </p:cNvPr>
          <p:cNvPicPr>
            <a:picLocks noChangeAspect="1"/>
          </p:cNvPicPr>
          <p:nvPr/>
        </p:nvPicPr>
        <p:blipFill>
          <a:blip r:embed="rId5"/>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117129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xmlns="" id="{74426AB7-D619-4515-962A-BC83909EC0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825" cy="6858000"/>
          </a:xfrm>
          <a:prstGeom prst="rect">
            <a:avLst/>
          </a:prstGeom>
          <a:solidFill>
            <a:srgbClr val="183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0">
            <a:extLst>
              <a:ext uri="{FF2B5EF4-FFF2-40B4-BE49-F238E27FC236}">
                <a16:creationId xmlns:a16="http://schemas.microsoft.com/office/drawing/2014/main" xmlns="" id="{DE47DF98-723F-4AAC-ABCF-CACBC438F7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43776" y="256540"/>
            <a:ext cx="11701272"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3" name="Straight Connector 12">
            <a:extLst>
              <a:ext uri="{FF2B5EF4-FFF2-40B4-BE49-F238E27FC236}">
                <a16:creationId xmlns:a16="http://schemas.microsoft.com/office/drawing/2014/main" xmlns="" id="{EA29FC7C-9308-4FDE-8DCA-405668055B0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894845" y="5768204"/>
            <a:ext cx="6399134" cy="0"/>
          </a:xfrm>
          <a:prstGeom prst="line">
            <a:avLst/>
          </a:prstGeom>
          <a:ln>
            <a:solidFill>
              <a:srgbClr val="183F6B"/>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09690" y="4691693"/>
            <a:ext cx="9964365" cy="988821"/>
          </a:xfrm>
        </p:spPr>
        <p:txBody>
          <a:bodyPr>
            <a:normAutofit/>
          </a:bodyPr>
          <a:lstStyle/>
          <a:p>
            <a:r>
              <a:rPr lang="en-US" sz="5300" b="1">
                <a:solidFill>
                  <a:srgbClr val="183F6B"/>
                </a:solidFill>
              </a:rPr>
              <a:t>Hosting</a:t>
            </a:r>
            <a:endParaRPr lang="en-US"/>
          </a:p>
        </p:txBody>
      </p:sp>
      <p:sp>
        <p:nvSpPr>
          <p:cNvPr id="3" name="Subtitle 2"/>
          <p:cNvSpPr>
            <a:spLocks noGrp="1"/>
          </p:cNvSpPr>
          <p:nvPr>
            <p:ph type="subTitle" idx="1"/>
          </p:nvPr>
        </p:nvSpPr>
        <p:spPr>
          <a:xfrm>
            <a:off x="1105393" y="5956920"/>
            <a:ext cx="9958586" cy="342696"/>
          </a:xfrm>
        </p:spPr>
        <p:txBody>
          <a:bodyPr vert="horz" lIns="91440" tIns="45720" rIns="91440" bIns="45720" rtlCol="0" anchor="t">
            <a:noAutofit/>
          </a:bodyPr>
          <a:lstStyle/>
          <a:p>
            <a:r>
              <a:rPr lang="en-US" sz="1800">
                <a:solidFill>
                  <a:srgbClr val="183F6B"/>
                </a:solidFill>
              </a:rPr>
              <a:t>Platforms Galore!</a:t>
            </a:r>
            <a:endParaRPr lang="en-US" sz="1800" u="sng">
              <a:solidFill>
                <a:srgbClr val="183F6B"/>
              </a:solidFill>
              <a:cs typeface="Calibri"/>
            </a:endParaRPr>
          </a:p>
        </p:txBody>
      </p:sp>
      <p:pic>
        <p:nvPicPr>
          <p:cNvPr id="4" name="Picture 4" descr="A close up of a sign&#10;&#10;Description generated with very high confidence">
            <a:extLst>
              <a:ext uri="{FF2B5EF4-FFF2-40B4-BE49-F238E27FC236}">
                <a16:creationId xmlns:a16="http://schemas.microsoft.com/office/drawing/2014/main" xmlns="" id="{3B5305F5-5563-4927-B56D-08C6FE3D8357}"/>
              </a:ext>
            </a:extLst>
          </p:cNvPr>
          <p:cNvPicPr>
            <a:picLocks noChangeAspect="1"/>
          </p:cNvPicPr>
          <p:nvPr/>
        </p:nvPicPr>
        <p:blipFill rotWithShape="1">
          <a:blip r:embed="rId2"/>
          <a:srcRect r="-1" b="3248"/>
          <a:stretch/>
        </p:blipFill>
        <p:spPr>
          <a:xfrm>
            <a:off x="243776" y="256540"/>
            <a:ext cx="11701272" cy="3764276"/>
          </a:xfrm>
          <a:prstGeom prst="rect">
            <a:avLst/>
          </a:prstGeom>
        </p:spPr>
      </p:pic>
      <p:pic>
        <p:nvPicPr>
          <p:cNvPr id="6" name="Picture 5" descr="A close up of a sign&#10;&#10;Description generated with very high confidence">
            <a:extLst>
              <a:ext uri="{FF2B5EF4-FFF2-40B4-BE49-F238E27FC236}">
                <a16:creationId xmlns:a16="http://schemas.microsoft.com/office/drawing/2014/main" xmlns="" id="{2AB052E2-D06D-4C31-8808-BCDED68599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6580" y="1574670"/>
            <a:ext cx="4761905" cy="4761905"/>
          </a:xfrm>
          <a:prstGeom prst="rect">
            <a:avLst/>
          </a:prstGeom>
        </p:spPr>
      </p:pic>
      <p:sp>
        <p:nvSpPr>
          <p:cNvPr id="10" name="Rectangle 9">
            <a:extLst>
              <a:ext uri="{FF2B5EF4-FFF2-40B4-BE49-F238E27FC236}">
                <a16:creationId xmlns:a16="http://schemas.microsoft.com/office/drawing/2014/main" xmlns="" id="{CBB63125-F3BE-4C67-897B-BCB6349F5599}"/>
              </a:ext>
            </a:extLst>
          </p:cNvPr>
          <p:cNvSpPr/>
          <p:nvPr/>
        </p:nvSpPr>
        <p:spPr>
          <a:xfrm>
            <a:off x="8768335" y="4921112"/>
            <a:ext cx="1987826" cy="427383"/>
          </a:xfrm>
          <a:prstGeom prst="rect">
            <a:avLst/>
          </a:prstGeom>
          <a:solidFill>
            <a:srgbClr val="8B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B2BC51D6-A4B5-4EE7-896D-3473CBDF480C}"/>
              </a:ext>
            </a:extLst>
          </p:cNvPr>
          <p:cNvSpPr txBox="1"/>
          <p:nvPr/>
        </p:nvSpPr>
        <p:spPr>
          <a:xfrm>
            <a:off x="8925518" y="4949687"/>
            <a:ext cx="1873302" cy="369332"/>
          </a:xfrm>
          <a:prstGeom prst="rect">
            <a:avLst/>
          </a:prstGeom>
          <a:noFill/>
        </p:spPr>
        <p:txBody>
          <a:bodyPr wrap="square" rtlCol="0">
            <a:spAutoFit/>
          </a:bodyPr>
          <a:lstStyle/>
          <a:p>
            <a:r>
              <a:rPr lang="en-US" b="1">
                <a:solidFill>
                  <a:schemeClr val="bg1"/>
                </a:solidFill>
              </a:rPr>
              <a:t>Digital Commons</a:t>
            </a:r>
          </a:p>
        </p:txBody>
      </p:sp>
      <p:sp>
        <p:nvSpPr>
          <p:cNvPr id="14" name="Rectangle 13">
            <a:extLst>
              <a:ext uri="{FF2B5EF4-FFF2-40B4-BE49-F238E27FC236}">
                <a16:creationId xmlns:a16="http://schemas.microsoft.com/office/drawing/2014/main" xmlns="" id="{3511CAC3-153A-4817-BE9C-0D8AAE56BC8F}"/>
              </a:ext>
            </a:extLst>
          </p:cNvPr>
          <p:cNvSpPr/>
          <p:nvPr/>
        </p:nvSpPr>
        <p:spPr>
          <a:xfrm>
            <a:off x="8503578" y="2838242"/>
            <a:ext cx="2516323" cy="795131"/>
          </a:xfrm>
          <a:prstGeom prst="rect">
            <a:avLst/>
          </a:prstGeom>
          <a:solidFill>
            <a:srgbClr val="6518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xmlns="" id="{81AA9929-52BF-450C-813E-49979ECF3C50}"/>
              </a:ext>
            </a:extLst>
          </p:cNvPr>
          <p:cNvSpPr txBox="1"/>
          <p:nvPr/>
        </p:nvSpPr>
        <p:spPr>
          <a:xfrm>
            <a:off x="8677801" y="2902760"/>
            <a:ext cx="2176669" cy="523220"/>
          </a:xfrm>
          <a:prstGeom prst="rect">
            <a:avLst/>
          </a:prstGeom>
          <a:noFill/>
        </p:spPr>
        <p:txBody>
          <a:bodyPr wrap="square" rtlCol="0">
            <a:spAutoFit/>
          </a:bodyPr>
          <a:lstStyle/>
          <a:p>
            <a:pPr algn="ctr"/>
            <a:r>
              <a:rPr lang="en-US" sz="2800" b="1">
                <a:solidFill>
                  <a:schemeClr val="bg1"/>
                </a:solidFill>
              </a:rPr>
              <a:t>HOSTING</a:t>
            </a:r>
          </a:p>
        </p:txBody>
      </p:sp>
    </p:spTree>
    <p:extLst>
      <p:ext uri="{BB962C8B-B14F-4D97-AF65-F5344CB8AC3E}">
        <p14:creationId xmlns:p14="http://schemas.microsoft.com/office/powerpoint/2010/main" val="934813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Places to Host </a:t>
            </a:r>
            <a:endParaRPr lang="en-US"/>
          </a:p>
        </p:txBody>
      </p:sp>
      <p:sp>
        <p:nvSpPr>
          <p:cNvPr id="3" name="Text Placeholder 2"/>
          <p:cNvSpPr>
            <a:spLocks noGrp="1"/>
          </p:cNvSpPr>
          <p:nvPr>
            <p:ph type="body" idx="1"/>
          </p:nvPr>
        </p:nvSpPr>
        <p:spPr>
          <a:xfrm>
            <a:off x="839570" y="1279775"/>
            <a:ext cx="5156444" cy="823912"/>
          </a:xfrm>
        </p:spPr>
        <p:txBody>
          <a:bodyPr/>
          <a:lstStyle/>
          <a:p>
            <a:r>
              <a:rPr lang="en-US"/>
              <a:t>Platforms</a:t>
            </a:r>
          </a:p>
        </p:txBody>
      </p:sp>
      <p:sp>
        <p:nvSpPr>
          <p:cNvPr id="4" name="Content Placeholder 3"/>
          <p:cNvSpPr>
            <a:spLocks noGrp="1"/>
          </p:cNvSpPr>
          <p:nvPr>
            <p:ph sz="half" idx="2"/>
          </p:nvPr>
        </p:nvSpPr>
        <p:spPr>
          <a:xfrm>
            <a:off x="839570" y="2115155"/>
            <a:ext cx="5156444" cy="3684588"/>
          </a:xfrm>
        </p:spPr>
        <p:txBody>
          <a:bodyPr vert="horz" lIns="91440" tIns="45720" rIns="91440" bIns="45720" rtlCol="0" anchor="t">
            <a:normAutofit/>
          </a:bodyPr>
          <a:lstStyle/>
          <a:p>
            <a:pPr marL="223520" indent="-223520"/>
            <a:r>
              <a:rPr lang="en-US"/>
              <a:t>Media-specific platforms</a:t>
            </a:r>
          </a:p>
          <a:p>
            <a:pPr lvl="1" indent="-223520"/>
            <a:r>
              <a:rPr lang="en-US" sz="1900"/>
              <a:t>YouTube, Flickr, </a:t>
            </a:r>
            <a:r>
              <a:rPr lang="en-US" sz="1900" err="1"/>
              <a:t>CCMixter</a:t>
            </a:r>
            <a:r>
              <a:rPr lang="en-US" sz="1900"/>
              <a:t>, </a:t>
            </a:r>
            <a:r>
              <a:rPr lang="en-US" sz="1900" err="1"/>
              <a:t>Thingiverse</a:t>
            </a:r>
            <a:endParaRPr lang="en-US" sz="1900"/>
          </a:p>
          <a:p>
            <a:pPr marL="223520" indent="-223520"/>
            <a:r>
              <a:rPr lang="en-US"/>
              <a:t>Open scholarship platforms</a:t>
            </a:r>
          </a:p>
          <a:p>
            <a:pPr lvl="1" indent="-223520"/>
            <a:r>
              <a:rPr lang="en-US" sz="1900"/>
              <a:t>PubMed, </a:t>
            </a:r>
            <a:r>
              <a:rPr lang="en-US" sz="1900" err="1"/>
              <a:t>arXiv</a:t>
            </a:r>
            <a:r>
              <a:rPr lang="en-US" sz="1900"/>
              <a:t>, OpenStax, OER Commons</a:t>
            </a:r>
          </a:p>
          <a:p>
            <a:pPr marL="223520" indent="-223520"/>
            <a:r>
              <a:rPr lang="en-US"/>
              <a:t>Personal</a:t>
            </a:r>
          </a:p>
          <a:p>
            <a:pPr lvl="1" indent="-223520"/>
            <a:r>
              <a:rPr lang="en-US" sz="1900"/>
              <a:t>Websites, Profile Pages</a:t>
            </a:r>
          </a:p>
        </p:txBody>
      </p:sp>
      <p:sp>
        <p:nvSpPr>
          <p:cNvPr id="5" name="Text Placeholder 4"/>
          <p:cNvSpPr>
            <a:spLocks noGrp="1"/>
          </p:cNvSpPr>
          <p:nvPr>
            <p:ph type="body" sz="quarter" idx="3"/>
          </p:nvPr>
        </p:nvSpPr>
        <p:spPr>
          <a:xfrm>
            <a:off x="6182070" y="1302712"/>
            <a:ext cx="5181838" cy="823912"/>
          </a:xfrm>
        </p:spPr>
        <p:txBody>
          <a:bodyPr/>
          <a:lstStyle/>
          <a:p>
            <a:r>
              <a:rPr lang="en-US"/>
              <a:t>Repositories</a:t>
            </a:r>
          </a:p>
        </p:txBody>
      </p:sp>
      <p:sp>
        <p:nvSpPr>
          <p:cNvPr id="6" name="Content Placeholder 5"/>
          <p:cNvSpPr>
            <a:spLocks noGrp="1"/>
          </p:cNvSpPr>
          <p:nvPr>
            <p:ph sz="quarter" idx="4"/>
          </p:nvPr>
        </p:nvSpPr>
        <p:spPr>
          <a:xfrm>
            <a:off x="6182070" y="2092219"/>
            <a:ext cx="5181838" cy="3684588"/>
          </a:xfrm>
        </p:spPr>
        <p:txBody>
          <a:bodyPr vert="horz" lIns="91440" tIns="45720" rIns="91440" bIns="45720" rtlCol="0" anchor="t">
            <a:normAutofit/>
          </a:bodyPr>
          <a:lstStyle/>
          <a:p>
            <a:pPr marL="223520" indent="-223520"/>
            <a:r>
              <a:rPr lang="en-US"/>
              <a:t>Discipline-specific repositories</a:t>
            </a:r>
          </a:p>
          <a:p>
            <a:pPr lvl="1" indent="-223520"/>
            <a:r>
              <a:rPr lang="en-US" sz="1900"/>
              <a:t>Data repositories, Society-hosted</a:t>
            </a:r>
          </a:p>
          <a:p>
            <a:pPr marL="223520" indent="-223520"/>
            <a:r>
              <a:rPr lang="en-US"/>
              <a:t>Institutional repositories</a:t>
            </a:r>
          </a:p>
          <a:p>
            <a:pPr lvl="1" indent="-223520"/>
            <a:r>
              <a:rPr lang="en-US"/>
              <a:t>University-hosted (Digital Commons @ DU)</a:t>
            </a:r>
          </a:p>
          <a:p>
            <a:pPr marL="223520" indent="-223520"/>
            <a:r>
              <a:rPr lang="en-US"/>
              <a:t>Data repositories (not subject specific)</a:t>
            </a:r>
          </a:p>
          <a:p>
            <a:pPr lvl="1" indent="-223520"/>
            <a:r>
              <a:rPr lang="en-US"/>
              <a:t>Dryad, </a:t>
            </a:r>
            <a:r>
              <a:rPr lang="en-US" err="1"/>
              <a:t>data.world</a:t>
            </a:r>
          </a:p>
        </p:txBody>
      </p:sp>
      <p:pic>
        <p:nvPicPr>
          <p:cNvPr id="8" name="Picture 7" descr="A picture containing water sport&#10;&#10;Description generated with high confidence">
            <a:extLst>
              <a:ext uri="{FF2B5EF4-FFF2-40B4-BE49-F238E27FC236}">
                <a16:creationId xmlns:a16="http://schemas.microsoft.com/office/drawing/2014/main" xmlns="" id="{66DE032B-8DD9-43C4-A891-FFEDD0E39373}"/>
              </a:ext>
            </a:extLst>
          </p:cNvPr>
          <p:cNvPicPr>
            <a:picLocks noChangeAspect="1"/>
          </p:cNvPicPr>
          <p:nvPr/>
        </p:nvPicPr>
        <p:blipFill>
          <a:blip r:embed="rId2"/>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53397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water sport&#10;&#10;Description generated with high confidence">
            <a:extLst>
              <a:ext uri="{FF2B5EF4-FFF2-40B4-BE49-F238E27FC236}">
                <a16:creationId xmlns:a16="http://schemas.microsoft.com/office/drawing/2014/main" xmlns="" id="{ED47A901-23C8-43C6-A416-2D0C356B07A2}"/>
              </a:ext>
            </a:extLst>
          </p:cNvPr>
          <p:cNvPicPr>
            <a:picLocks noChangeAspect="1"/>
          </p:cNvPicPr>
          <p:nvPr/>
        </p:nvPicPr>
        <p:blipFill>
          <a:blip r:embed="rId2"/>
          <a:stretch>
            <a:fillRect/>
          </a:stretch>
        </p:blipFill>
        <p:spPr>
          <a:xfrm>
            <a:off x="-9151" y="5804172"/>
            <a:ext cx="12201394" cy="1019901"/>
          </a:xfrm>
          <a:prstGeom prst="rect">
            <a:avLst/>
          </a:prstGeom>
        </p:spPr>
      </p:pic>
      <p:sp>
        <p:nvSpPr>
          <p:cNvPr id="2" name="Title 1"/>
          <p:cNvSpPr>
            <a:spLocks noGrp="1"/>
          </p:cNvSpPr>
          <p:nvPr>
            <p:ph type="title"/>
          </p:nvPr>
        </p:nvSpPr>
        <p:spPr/>
        <p:txBody>
          <a:bodyPr/>
          <a:lstStyle/>
          <a:p>
            <a:r>
              <a:rPr lang="en-US" b="1"/>
              <a:t>Pros &amp; Cons</a:t>
            </a:r>
          </a:p>
        </p:txBody>
      </p:sp>
      <p:graphicFrame>
        <p:nvGraphicFramePr>
          <p:cNvPr id="3" name="Table 3">
            <a:extLst>
              <a:ext uri="{FF2B5EF4-FFF2-40B4-BE49-F238E27FC236}">
                <a16:creationId xmlns:a16="http://schemas.microsoft.com/office/drawing/2014/main" xmlns="" id="{EC544D7B-D12E-4B24-BF47-6408C9929196}"/>
              </a:ext>
            </a:extLst>
          </p:cNvPr>
          <p:cNvGraphicFramePr>
            <a:graphicFrameLocks noGrp="1"/>
          </p:cNvGraphicFramePr>
          <p:nvPr>
            <p:extLst>
              <p:ext uri="{D42A27DB-BD31-4B8C-83A1-F6EECF244321}">
                <p14:modId xmlns:p14="http://schemas.microsoft.com/office/powerpoint/2010/main" val="2519840050"/>
              </p:ext>
            </p:extLst>
          </p:nvPr>
        </p:nvGraphicFramePr>
        <p:xfrm>
          <a:off x="1059542" y="1417450"/>
          <a:ext cx="9902220" cy="4278943"/>
        </p:xfrm>
        <a:graphic>
          <a:graphicData uri="http://schemas.openxmlformats.org/drawingml/2006/table">
            <a:tbl>
              <a:tblPr firstRow="1" bandRow="1">
                <a:tableStyleId>{5C22544A-7EE6-4342-B048-85BDC9FD1C3A}</a:tableStyleId>
              </a:tblPr>
              <a:tblGrid>
                <a:gridCol w="1414603">
                  <a:extLst>
                    <a:ext uri="{9D8B030D-6E8A-4147-A177-3AD203B41FA5}">
                      <a16:colId xmlns:a16="http://schemas.microsoft.com/office/drawing/2014/main" xmlns="" val="3868643923"/>
                    </a:ext>
                  </a:extLst>
                </a:gridCol>
                <a:gridCol w="1112807">
                  <a:extLst>
                    <a:ext uri="{9D8B030D-6E8A-4147-A177-3AD203B41FA5}">
                      <a16:colId xmlns:a16="http://schemas.microsoft.com/office/drawing/2014/main" xmlns="" val="2872079281"/>
                    </a:ext>
                  </a:extLst>
                </a:gridCol>
                <a:gridCol w="1462177">
                  <a:extLst>
                    <a:ext uri="{9D8B030D-6E8A-4147-A177-3AD203B41FA5}">
                      <a16:colId xmlns:a16="http://schemas.microsoft.com/office/drawing/2014/main" xmlns="" val="15436969"/>
                    </a:ext>
                  </a:extLst>
                </a:gridCol>
                <a:gridCol w="1164564">
                  <a:extLst>
                    <a:ext uri="{9D8B030D-6E8A-4147-A177-3AD203B41FA5}">
                      <a16:colId xmlns:a16="http://schemas.microsoft.com/office/drawing/2014/main" xmlns="" val="2912901319"/>
                    </a:ext>
                  </a:extLst>
                </a:gridCol>
                <a:gridCol w="1423358">
                  <a:extLst>
                    <a:ext uri="{9D8B030D-6E8A-4147-A177-3AD203B41FA5}">
                      <a16:colId xmlns:a16="http://schemas.microsoft.com/office/drawing/2014/main" xmlns="" val="3420341349"/>
                    </a:ext>
                  </a:extLst>
                </a:gridCol>
                <a:gridCol w="1552752">
                  <a:extLst>
                    <a:ext uri="{9D8B030D-6E8A-4147-A177-3AD203B41FA5}">
                      <a16:colId xmlns:a16="http://schemas.microsoft.com/office/drawing/2014/main" xmlns="" val="2934801153"/>
                    </a:ext>
                  </a:extLst>
                </a:gridCol>
                <a:gridCol w="1771959">
                  <a:extLst>
                    <a:ext uri="{9D8B030D-6E8A-4147-A177-3AD203B41FA5}">
                      <a16:colId xmlns:a16="http://schemas.microsoft.com/office/drawing/2014/main" xmlns="" val="1147221236"/>
                    </a:ext>
                  </a:extLst>
                </a:gridCol>
              </a:tblGrid>
              <a:tr h="589676">
                <a:tc>
                  <a:txBody>
                    <a:bodyPr/>
                    <a:lstStyle/>
                    <a:p>
                      <a:endParaRPr lang="en-US"/>
                    </a:p>
                  </a:txBody>
                  <a:tcPr/>
                </a:tc>
                <a:tc>
                  <a:txBody>
                    <a:bodyPr/>
                    <a:lstStyle/>
                    <a:p>
                      <a:r>
                        <a:rPr lang="en-US"/>
                        <a:t>Media-Specific</a:t>
                      </a:r>
                    </a:p>
                  </a:txBody>
                  <a:tcPr/>
                </a:tc>
                <a:tc>
                  <a:txBody>
                    <a:bodyPr/>
                    <a:lstStyle/>
                    <a:p>
                      <a:r>
                        <a:rPr lang="en-US"/>
                        <a:t>Open Scholarship</a:t>
                      </a:r>
                    </a:p>
                  </a:txBody>
                  <a:tcPr/>
                </a:tc>
                <a:tc>
                  <a:txBody>
                    <a:bodyPr/>
                    <a:lstStyle/>
                    <a:p>
                      <a:r>
                        <a:rPr lang="en-US"/>
                        <a:t>Personal Sites</a:t>
                      </a:r>
                    </a:p>
                  </a:txBody>
                  <a:tcPr/>
                </a:tc>
                <a:tc>
                  <a:txBody>
                    <a:bodyPr/>
                    <a:lstStyle/>
                    <a:p>
                      <a:r>
                        <a:rPr lang="en-US"/>
                        <a:t>Discipline Specific</a:t>
                      </a:r>
                    </a:p>
                  </a:txBody>
                  <a:tcPr/>
                </a:tc>
                <a:tc>
                  <a:txBody>
                    <a:bodyPr/>
                    <a:lstStyle/>
                    <a:p>
                      <a:r>
                        <a:rPr lang="en-US"/>
                        <a:t>Institutional Repositories</a:t>
                      </a:r>
                    </a:p>
                  </a:txBody>
                  <a:tcPr/>
                </a:tc>
                <a:tc>
                  <a:txBody>
                    <a:bodyPr/>
                    <a:lstStyle/>
                    <a:p>
                      <a:r>
                        <a:rPr lang="en-US"/>
                        <a:t>Data Repositories</a:t>
                      </a:r>
                    </a:p>
                  </a:txBody>
                  <a:tcPr/>
                </a:tc>
                <a:extLst>
                  <a:ext uri="{0D108BD9-81ED-4DB2-BD59-A6C34878D82A}">
                    <a16:rowId xmlns:a16="http://schemas.microsoft.com/office/drawing/2014/main" xmlns="" val="1536863204"/>
                  </a:ext>
                </a:extLst>
              </a:tr>
              <a:tr h="589675">
                <a:tc>
                  <a:txBody>
                    <a:bodyPr/>
                    <a:lstStyle/>
                    <a:p>
                      <a:pPr lvl="0">
                        <a:buNone/>
                      </a:pPr>
                      <a:r>
                        <a:rPr lang="en-US"/>
                        <a:t>Audience</a:t>
                      </a:r>
                    </a:p>
                  </a:txBody>
                  <a:tcPr/>
                </a:tc>
                <a:tc>
                  <a:txBody>
                    <a:bodyPr/>
                    <a:lstStyle/>
                    <a:p>
                      <a:pPr lvl="0" algn="ctr">
                        <a:buNone/>
                      </a:pPr>
                      <a:r>
                        <a:rPr lang="en-US" sz="1600"/>
                        <a:t>World</a:t>
                      </a:r>
                      <a:endParaRPr lang="en-US"/>
                    </a:p>
                  </a:txBody>
                  <a:tcPr/>
                </a:tc>
                <a:tc>
                  <a:txBody>
                    <a:bodyPr/>
                    <a:lstStyle/>
                    <a:p>
                      <a:pPr lvl="0" algn="ctr">
                        <a:buNone/>
                      </a:pPr>
                      <a:r>
                        <a:rPr lang="en-US" sz="1600"/>
                        <a:t>World</a:t>
                      </a:r>
                      <a:endParaRPr lang="en-US"/>
                    </a:p>
                  </a:txBody>
                  <a:tcPr/>
                </a:tc>
                <a:tc>
                  <a:txBody>
                    <a:bodyPr/>
                    <a:lstStyle/>
                    <a:p>
                      <a:pPr lvl="0" algn="ctr">
                        <a:buNone/>
                      </a:pPr>
                      <a:r>
                        <a:rPr lang="en-US" sz="1600"/>
                        <a:t>World</a:t>
                      </a:r>
                      <a:endParaRPr lang="en-US"/>
                    </a:p>
                  </a:txBody>
                  <a:tcPr/>
                </a:tc>
                <a:tc>
                  <a:txBody>
                    <a:bodyPr/>
                    <a:lstStyle/>
                    <a:p>
                      <a:pPr lvl="0" algn="ctr">
                        <a:buNone/>
                      </a:pPr>
                      <a:r>
                        <a:rPr lang="en-US" sz="1600"/>
                        <a:t>Scholarly Community</a:t>
                      </a:r>
                      <a:endParaRPr lang="en-US"/>
                    </a:p>
                  </a:txBody>
                  <a:tcPr/>
                </a:tc>
                <a:tc>
                  <a:txBody>
                    <a:bodyPr/>
                    <a:lstStyle/>
                    <a:p>
                      <a:pPr lvl="0" algn="ctr">
                        <a:buNone/>
                      </a:pPr>
                      <a:r>
                        <a:rPr lang="en-US" sz="1600"/>
                        <a:t>World</a:t>
                      </a:r>
                      <a:endParaRPr lang="en-US"/>
                    </a:p>
                  </a:txBody>
                  <a:tcPr/>
                </a:tc>
                <a:tc>
                  <a:txBody>
                    <a:bodyPr/>
                    <a:lstStyle/>
                    <a:p>
                      <a:pPr lvl="0" algn="ctr">
                        <a:buNone/>
                      </a:pPr>
                      <a:r>
                        <a:rPr lang="en-US" sz="1600"/>
                        <a:t>Scholarly Community</a:t>
                      </a:r>
                      <a:endParaRPr lang="en-US"/>
                    </a:p>
                  </a:txBody>
                  <a:tcPr/>
                </a:tc>
                <a:extLst>
                  <a:ext uri="{0D108BD9-81ED-4DB2-BD59-A6C34878D82A}">
                    <a16:rowId xmlns:a16="http://schemas.microsoft.com/office/drawing/2014/main" xmlns="" val="2606579870"/>
                  </a:ext>
                </a:extLst>
              </a:tr>
              <a:tr h="589676">
                <a:tc>
                  <a:txBody>
                    <a:bodyPr/>
                    <a:lstStyle/>
                    <a:p>
                      <a:r>
                        <a:rPr lang="en-US"/>
                        <a:t>Findability</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407053482"/>
                  </a:ext>
                </a:extLst>
              </a:tr>
              <a:tr h="589676">
                <a:tc>
                  <a:txBody>
                    <a:bodyPr/>
                    <a:lstStyle/>
                    <a:p>
                      <a:r>
                        <a:rPr lang="en-US"/>
                        <a:t>Creative content</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13597724"/>
                  </a:ext>
                </a:extLst>
              </a:tr>
              <a:tr h="589676">
                <a:tc>
                  <a:txBody>
                    <a:bodyPr/>
                    <a:lstStyle/>
                    <a:p>
                      <a:r>
                        <a:rPr lang="en-US"/>
                        <a:t>Scholarly content</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69601709"/>
                  </a:ext>
                </a:extLst>
              </a:tr>
              <a:tr h="589676">
                <a:tc>
                  <a:txBody>
                    <a:bodyPr/>
                    <a:lstStyle/>
                    <a:p>
                      <a:r>
                        <a:rPr lang="en-US"/>
                        <a:t>Archiving</a:t>
                      </a:r>
                    </a:p>
                  </a:txBody>
                  <a:tcPr/>
                </a:tc>
                <a:tc>
                  <a:txBody>
                    <a:bodyPr/>
                    <a:lstStyle/>
                    <a:p>
                      <a:endParaRPr lang="en-US"/>
                    </a:p>
                  </a:txBody>
                  <a:tcPr/>
                </a:tc>
                <a:tc>
                  <a:txBody>
                    <a:bodyPr/>
                    <a:lstStyle/>
                    <a:p>
                      <a:pPr lvl="0" algn="ctr">
                        <a:buNone/>
                      </a:pPr>
                      <a:r>
                        <a:rPr lang="en-US" sz="3200" b="1" i="0" u="none" strike="noStrike" noProof="0">
                          <a:solidFill>
                            <a:srgbClr val="7030A0"/>
                          </a:solidFill>
                          <a:latin typeface="Palatino Linotype"/>
                        </a:rPr>
                        <a:t>?</a:t>
                      </a:r>
                      <a:endParaRPr lang="en-US" sz="3200" b="1" i="0" u="none" strike="noStrike" noProof="0">
                        <a:solidFill>
                          <a:srgbClr val="00B0F0"/>
                        </a:solidFill>
                        <a:latin typeface="Palatino Linotype"/>
                      </a:endParaRPr>
                    </a:p>
                  </a:txBody>
                  <a:tcPr/>
                </a:tc>
                <a:tc>
                  <a:txBody>
                    <a:bodyPr/>
                    <a:lstStyle/>
                    <a:p>
                      <a:endParaRPr lang="en-US"/>
                    </a:p>
                  </a:txBody>
                  <a:tcPr/>
                </a:tc>
                <a:tc>
                  <a:txBody>
                    <a:bodyPr/>
                    <a:lstStyle/>
                    <a:p>
                      <a:pPr algn="ctr"/>
                      <a:r>
                        <a:rPr lang="en-US" sz="3200" b="1">
                          <a:solidFill>
                            <a:srgbClr val="7030A0"/>
                          </a:solidFill>
                        </a:rPr>
                        <a:t>?</a:t>
                      </a:r>
                      <a:endParaRPr lang="en-US" sz="3200" b="1">
                        <a:solidFill>
                          <a:srgbClr val="FFC000"/>
                        </a:solidFill>
                      </a:endParaRPr>
                    </a:p>
                  </a:txBody>
                  <a:tcPr/>
                </a:tc>
                <a:tc>
                  <a:txBody>
                    <a:bodyPr/>
                    <a:lstStyle/>
                    <a:p>
                      <a:endParaRPr lang="en-US"/>
                    </a:p>
                  </a:txBody>
                  <a:tcPr/>
                </a:tc>
                <a:tc>
                  <a:txBody>
                    <a:bodyPr/>
                    <a:lstStyle/>
                    <a:p>
                      <a:pPr lvl="0" algn="ctr">
                        <a:buNone/>
                      </a:pPr>
                      <a:r>
                        <a:rPr lang="en-US" sz="3200" b="1" i="0" u="none" strike="noStrike" noProof="0">
                          <a:solidFill>
                            <a:srgbClr val="7030A0"/>
                          </a:solidFill>
                          <a:latin typeface="Palatino Linotype"/>
                        </a:rPr>
                        <a:t>?</a:t>
                      </a:r>
                      <a:endParaRPr lang="en-US" sz="3200" b="1" i="0" u="none" strike="noStrike" noProof="0">
                        <a:solidFill>
                          <a:srgbClr val="FFC000"/>
                        </a:solidFill>
                        <a:latin typeface="Palatino Linotype"/>
                      </a:endParaRPr>
                    </a:p>
                  </a:txBody>
                  <a:tcPr/>
                </a:tc>
                <a:extLst>
                  <a:ext uri="{0D108BD9-81ED-4DB2-BD59-A6C34878D82A}">
                    <a16:rowId xmlns:a16="http://schemas.microsoft.com/office/drawing/2014/main" xmlns="" val="1098505323"/>
                  </a:ext>
                </a:extLst>
              </a:tr>
              <a:tr h="589676">
                <a:tc>
                  <a:txBody>
                    <a:bodyPr/>
                    <a:lstStyle/>
                    <a:p>
                      <a:r>
                        <a:rPr lang="en-US"/>
                        <a:t>Legality</a:t>
                      </a:r>
                    </a:p>
                  </a:txBody>
                  <a:tcPr/>
                </a:tc>
                <a:tc>
                  <a:txBody>
                    <a:bodyPr/>
                    <a:lstStyle/>
                    <a:p>
                      <a:endParaRPr lang="en-US"/>
                    </a:p>
                  </a:txBody>
                  <a:tcPr/>
                </a:tc>
                <a:tc>
                  <a:txBody>
                    <a:bodyPr/>
                    <a:lstStyle/>
                    <a:p>
                      <a:pPr lvl="0" algn="ctr">
                        <a:buNone/>
                      </a:pPr>
                      <a:r>
                        <a:rPr lang="en-US" sz="3200" b="1" i="0" u="none" strike="noStrike" noProof="0">
                          <a:solidFill>
                            <a:srgbClr val="7030A0"/>
                          </a:solidFill>
                          <a:latin typeface="Palatino Linotype"/>
                        </a:rPr>
                        <a:t>?</a:t>
                      </a:r>
                      <a:endParaRPr lang="en-US" sz="3200" b="1" i="0" u="none" strike="noStrike" noProof="0">
                        <a:solidFill>
                          <a:srgbClr val="FFC000"/>
                        </a:solidFill>
                        <a:latin typeface="Palatino Linotype"/>
                      </a:endParaRPr>
                    </a:p>
                  </a:txBody>
                  <a:tcPr/>
                </a:tc>
                <a:tc>
                  <a:txBody>
                    <a:bodyPr/>
                    <a:lstStyle/>
                    <a:p>
                      <a:endParaRPr lang="en-US"/>
                    </a:p>
                  </a:txBody>
                  <a:tcPr/>
                </a:tc>
                <a:tc>
                  <a:txBody>
                    <a:bodyPr/>
                    <a:lstStyle/>
                    <a:p>
                      <a:pPr lvl="0" algn="ctr">
                        <a:buNone/>
                      </a:pPr>
                      <a:r>
                        <a:rPr lang="en-US" sz="3200" b="1" i="0" u="none" strike="noStrike" noProof="0">
                          <a:solidFill>
                            <a:srgbClr val="7030A0"/>
                          </a:solidFill>
                          <a:latin typeface="Palatino Linotype"/>
                        </a:rPr>
                        <a:t>?</a:t>
                      </a:r>
                      <a:endParaRPr lang="en-US" sz="3200" b="1" i="0" u="none" strike="noStrike" noProof="0">
                        <a:solidFill>
                          <a:srgbClr val="FFC000"/>
                        </a:solidFill>
                        <a:latin typeface="Palatino Linotype"/>
                      </a:endParaRPr>
                    </a:p>
                  </a:txBody>
                  <a:tcPr/>
                </a:tc>
                <a:tc>
                  <a:txBody>
                    <a:bodyPr/>
                    <a:lstStyle/>
                    <a:p>
                      <a:endParaRPr lang="en-US"/>
                    </a:p>
                  </a:txBody>
                  <a:tcPr/>
                </a:tc>
                <a:tc>
                  <a:txBody>
                    <a:bodyPr/>
                    <a:lstStyle/>
                    <a:p>
                      <a:pPr lvl="0" algn="ctr">
                        <a:buNone/>
                      </a:pPr>
                      <a:r>
                        <a:rPr lang="en-US" sz="3200" b="1" i="0" u="none" strike="noStrike" noProof="0">
                          <a:solidFill>
                            <a:srgbClr val="7030A0"/>
                          </a:solidFill>
                          <a:latin typeface="Palatino Linotype"/>
                        </a:rPr>
                        <a:t>?</a:t>
                      </a:r>
                      <a:endParaRPr lang="en-US" sz="3200" b="1" i="0" u="none" strike="noStrike" noProof="0">
                        <a:solidFill>
                          <a:srgbClr val="FFC000"/>
                        </a:solidFill>
                        <a:latin typeface="Palatino Linotype"/>
                      </a:endParaRPr>
                    </a:p>
                  </a:txBody>
                  <a:tcPr/>
                </a:tc>
                <a:extLst>
                  <a:ext uri="{0D108BD9-81ED-4DB2-BD59-A6C34878D82A}">
                    <a16:rowId xmlns:a16="http://schemas.microsoft.com/office/drawing/2014/main" xmlns="" val="480499633"/>
                  </a:ext>
                </a:extLst>
              </a:tr>
            </a:tbl>
          </a:graphicData>
        </a:graphic>
      </p:graphicFrame>
      <p:sp>
        <p:nvSpPr>
          <p:cNvPr id="5" name="Arrow: Up 4">
            <a:extLst>
              <a:ext uri="{FF2B5EF4-FFF2-40B4-BE49-F238E27FC236}">
                <a16:creationId xmlns:a16="http://schemas.microsoft.com/office/drawing/2014/main" xmlns="" id="{5DDFB0AB-3D93-43C2-92ED-E8C6BFA5F20F}"/>
              </a:ext>
            </a:extLst>
          </p:cNvPr>
          <p:cNvSpPr/>
          <p:nvPr/>
        </p:nvSpPr>
        <p:spPr>
          <a:xfrm>
            <a:off x="2770301" y="2720902"/>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Up 6">
            <a:extLst>
              <a:ext uri="{FF2B5EF4-FFF2-40B4-BE49-F238E27FC236}">
                <a16:creationId xmlns:a16="http://schemas.microsoft.com/office/drawing/2014/main" xmlns="" id="{CAD43B54-C4A6-46A2-A0B6-C0AFDBEC14C4}"/>
              </a:ext>
            </a:extLst>
          </p:cNvPr>
          <p:cNvSpPr/>
          <p:nvPr/>
        </p:nvSpPr>
        <p:spPr>
          <a:xfrm>
            <a:off x="2766604" y="3330018"/>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Up 8">
            <a:extLst>
              <a:ext uri="{FF2B5EF4-FFF2-40B4-BE49-F238E27FC236}">
                <a16:creationId xmlns:a16="http://schemas.microsoft.com/office/drawing/2014/main" xmlns="" id="{2FC84D62-3B43-4C71-9C0A-E880BB43F0FC}"/>
              </a:ext>
            </a:extLst>
          </p:cNvPr>
          <p:cNvSpPr/>
          <p:nvPr/>
        </p:nvSpPr>
        <p:spPr>
          <a:xfrm>
            <a:off x="8128718" y="2720315"/>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Up 9">
            <a:extLst>
              <a:ext uri="{FF2B5EF4-FFF2-40B4-BE49-F238E27FC236}">
                <a16:creationId xmlns:a16="http://schemas.microsoft.com/office/drawing/2014/main" xmlns="" id="{7C5173DE-DA50-4010-91F5-82735784A0F2}"/>
              </a:ext>
            </a:extLst>
          </p:cNvPr>
          <p:cNvSpPr/>
          <p:nvPr/>
        </p:nvSpPr>
        <p:spPr>
          <a:xfrm>
            <a:off x="8128492" y="3329431"/>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Up 10">
            <a:extLst>
              <a:ext uri="{FF2B5EF4-FFF2-40B4-BE49-F238E27FC236}">
                <a16:creationId xmlns:a16="http://schemas.microsoft.com/office/drawing/2014/main" xmlns="" id="{FB12D1B0-72BC-42E0-A69E-EEC871C62FF9}"/>
              </a:ext>
            </a:extLst>
          </p:cNvPr>
          <p:cNvSpPr/>
          <p:nvPr/>
        </p:nvSpPr>
        <p:spPr>
          <a:xfrm>
            <a:off x="8093786" y="3990403"/>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Up 11">
            <a:extLst>
              <a:ext uri="{FF2B5EF4-FFF2-40B4-BE49-F238E27FC236}">
                <a16:creationId xmlns:a16="http://schemas.microsoft.com/office/drawing/2014/main" xmlns="" id="{5CAD0B7C-4379-448A-BCE8-9790168A19DD}"/>
              </a:ext>
            </a:extLst>
          </p:cNvPr>
          <p:cNvSpPr/>
          <p:nvPr/>
        </p:nvSpPr>
        <p:spPr>
          <a:xfrm>
            <a:off x="8102135" y="4547664"/>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Up 12">
            <a:extLst>
              <a:ext uri="{FF2B5EF4-FFF2-40B4-BE49-F238E27FC236}">
                <a16:creationId xmlns:a16="http://schemas.microsoft.com/office/drawing/2014/main" xmlns="" id="{85917BB6-F8EC-4BCD-95E3-CCE1C6DF5013}"/>
              </a:ext>
            </a:extLst>
          </p:cNvPr>
          <p:cNvSpPr/>
          <p:nvPr/>
        </p:nvSpPr>
        <p:spPr>
          <a:xfrm>
            <a:off x="8093350" y="5143816"/>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Up 13">
            <a:extLst>
              <a:ext uri="{FF2B5EF4-FFF2-40B4-BE49-F238E27FC236}">
                <a16:creationId xmlns:a16="http://schemas.microsoft.com/office/drawing/2014/main" xmlns="" id="{5FABC244-2940-444E-921A-DCBC13A4B2E6}"/>
              </a:ext>
            </a:extLst>
          </p:cNvPr>
          <p:cNvSpPr/>
          <p:nvPr/>
        </p:nvSpPr>
        <p:spPr>
          <a:xfrm>
            <a:off x="6599130" y="3989818"/>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Up 14">
            <a:extLst>
              <a:ext uri="{FF2B5EF4-FFF2-40B4-BE49-F238E27FC236}">
                <a16:creationId xmlns:a16="http://schemas.microsoft.com/office/drawing/2014/main" xmlns="" id="{F15B4BCA-E0C7-4ECB-ABEC-8181DE37792D}"/>
              </a:ext>
            </a:extLst>
          </p:cNvPr>
          <p:cNvSpPr/>
          <p:nvPr/>
        </p:nvSpPr>
        <p:spPr>
          <a:xfrm>
            <a:off x="5355411" y="3328454"/>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xmlns="" id="{FCBDF045-597C-4CF0-A81F-D664DF6D94EE}"/>
              </a:ext>
            </a:extLst>
          </p:cNvPr>
          <p:cNvSpPr/>
          <p:nvPr/>
        </p:nvSpPr>
        <p:spPr>
          <a:xfrm>
            <a:off x="5355185" y="3989426"/>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Up 16">
            <a:extLst>
              <a:ext uri="{FF2B5EF4-FFF2-40B4-BE49-F238E27FC236}">
                <a16:creationId xmlns:a16="http://schemas.microsoft.com/office/drawing/2014/main" xmlns="" id="{805CD6F4-EB0B-4473-9080-E44EA63D3530}"/>
              </a:ext>
            </a:extLst>
          </p:cNvPr>
          <p:cNvSpPr/>
          <p:nvPr/>
        </p:nvSpPr>
        <p:spPr>
          <a:xfrm>
            <a:off x="4020795" y="3989231"/>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Up 17">
            <a:extLst>
              <a:ext uri="{FF2B5EF4-FFF2-40B4-BE49-F238E27FC236}">
                <a16:creationId xmlns:a16="http://schemas.microsoft.com/office/drawing/2014/main" xmlns="" id="{25216C2B-6E0E-4E73-A141-B5DA5C7D3622}"/>
              </a:ext>
            </a:extLst>
          </p:cNvPr>
          <p:cNvSpPr/>
          <p:nvPr/>
        </p:nvSpPr>
        <p:spPr>
          <a:xfrm>
            <a:off x="9758773" y="3989035"/>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xmlns="" id="{6EB66A88-8E66-4BC4-AE75-527A48A5B266}"/>
              </a:ext>
            </a:extLst>
          </p:cNvPr>
          <p:cNvSpPr/>
          <p:nvPr/>
        </p:nvSpPr>
        <p:spPr>
          <a:xfrm>
            <a:off x="4021417" y="3330018"/>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xmlns="" id="{CCE7A581-C560-4084-9E44-9F842F28FFE1}"/>
              </a:ext>
            </a:extLst>
          </p:cNvPr>
          <p:cNvSpPr/>
          <p:nvPr/>
        </p:nvSpPr>
        <p:spPr>
          <a:xfrm>
            <a:off x="5355357" y="2720510"/>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Down 20">
            <a:extLst>
              <a:ext uri="{FF2B5EF4-FFF2-40B4-BE49-F238E27FC236}">
                <a16:creationId xmlns:a16="http://schemas.microsoft.com/office/drawing/2014/main" xmlns="" id="{031FBD34-D2DE-41F2-BFBE-B3288213073E}"/>
              </a:ext>
            </a:extLst>
          </p:cNvPr>
          <p:cNvSpPr/>
          <p:nvPr/>
        </p:nvSpPr>
        <p:spPr>
          <a:xfrm>
            <a:off x="6590353" y="3329627"/>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xmlns="" id="{178EBA2D-DA62-47DD-B26D-6D4ED7AE1617}"/>
              </a:ext>
            </a:extLst>
          </p:cNvPr>
          <p:cNvSpPr/>
          <p:nvPr/>
        </p:nvSpPr>
        <p:spPr>
          <a:xfrm>
            <a:off x="2781476" y="3990599"/>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Down 22">
            <a:extLst>
              <a:ext uri="{FF2B5EF4-FFF2-40B4-BE49-F238E27FC236}">
                <a16:creationId xmlns:a16="http://schemas.microsoft.com/office/drawing/2014/main" xmlns="" id="{A637AD84-7B5A-49CC-85A5-1DB470C2764B}"/>
              </a:ext>
            </a:extLst>
          </p:cNvPr>
          <p:cNvSpPr/>
          <p:nvPr/>
        </p:nvSpPr>
        <p:spPr>
          <a:xfrm>
            <a:off x="2781250" y="4625644"/>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xmlns="" id="{06884A4C-EA3A-4D93-876B-AA2E0BCD6BD8}"/>
              </a:ext>
            </a:extLst>
          </p:cNvPr>
          <p:cNvSpPr/>
          <p:nvPr/>
        </p:nvSpPr>
        <p:spPr>
          <a:xfrm>
            <a:off x="2768072" y="5221797"/>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Down 26">
            <a:extLst>
              <a:ext uri="{FF2B5EF4-FFF2-40B4-BE49-F238E27FC236}">
                <a16:creationId xmlns:a16="http://schemas.microsoft.com/office/drawing/2014/main" xmlns="" id="{D234D605-08E5-4279-9A81-2B818948FEA9}"/>
              </a:ext>
            </a:extLst>
          </p:cNvPr>
          <p:cNvSpPr/>
          <p:nvPr/>
        </p:nvSpPr>
        <p:spPr>
          <a:xfrm>
            <a:off x="5358006" y="4624862"/>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Down 27">
            <a:extLst>
              <a:ext uri="{FF2B5EF4-FFF2-40B4-BE49-F238E27FC236}">
                <a16:creationId xmlns:a16="http://schemas.microsoft.com/office/drawing/2014/main" xmlns="" id="{94342C9D-F839-4C31-91C5-41DDCE80648D}"/>
              </a:ext>
            </a:extLst>
          </p:cNvPr>
          <p:cNvSpPr/>
          <p:nvPr/>
        </p:nvSpPr>
        <p:spPr>
          <a:xfrm>
            <a:off x="5357780" y="5221014"/>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Down 28">
            <a:extLst>
              <a:ext uri="{FF2B5EF4-FFF2-40B4-BE49-F238E27FC236}">
                <a16:creationId xmlns:a16="http://schemas.microsoft.com/office/drawing/2014/main" xmlns="" id="{0FB41658-98A6-4776-9A51-039B9266F752}"/>
              </a:ext>
            </a:extLst>
          </p:cNvPr>
          <p:cNvSpPr/>
          <p:nvPr/>
        </p:nvSpPr>
        <p:spPr>
          <a:xfrm>
            <a:off x="9735688" y="2757643"/>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9">
            <a:extLst>
              <a:ext uri="{FF2B5EF4-FFF2-40B4-BE49-F238E27FC236}">
                <a16:creationId xmlns:a16="http://schemas.microsoft.com/office/drawing/2014/main" xmlns="" id="{2F7EA6E4-4E28-4FF9-872C-65286B2BCC4F}"/>
              </a:ext>
            </a:extLst>
          </p:cNvPr>
          <p:cNvSpPr/>
          <p:nvPr/>
        </p:nvSpPr>
        <p:spPr>
          <a:xfrm>
            <a:off x="9735462" y="3366759"/>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Up 32">
            <a:extLst>
              <a:ext uri="{FF2B5EF4-FFF2-40B4-BE49-F238E27FC236}">
                <a16:creationId xmlns:a16="http://schemas.microsoft.com/office/drawing/2014/main" xmlns="" id="{8DADA9EC-5504-4C90-979A-C734B1C3699C}"/>
              </a:ext>
            </a:extLst>
          </p:cNvPr>
          <p:cNvSpPr/>
          <p:nvPr/>
        </p:nvSpPr>
        <p:spPr>
          <a:xfrm>
            <a:off x="4012990" y="2720706"/>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Up 30">
            <a:extLst>
              <a:ext uri="{FF2B5EF4-FFF2-40B4-BE49-F238E27FC236}">
                <a16:creationId xmlns:a16="http://schemas.microsoft.com/office/drawing/2014/main" xmlns="" id="{EC2D18CA-DB93-447A-8D22-5BBD81823AB5}"/>
              </a:ext>
            </a:extLst>
          </p:cNvPr>
          <p:cNvSpPr/>
          <p:nvPr/>
        </p:nvSpPr>
        <p:spPr>
          <a:xfrm>
            <a:off x="6596839" y="2720270"/>
            <a:ext cx="484632" cy="356133"/>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6713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37982" y="365126"/>
            <a:ext cx="10512862" cy="1325563"/>
          </a:xfrm>
        </p:spPr>
        <p:txBody>
          <a:bodyPr/>
          <a:lstStyle/>
          <a:p>
            <a:r>
              <a:rPr lang="en-US" b="1"/>
              <a:t>Workshop Purpose &amp; Objectives</a:t>
            </a:r>
          </a:p>
        </p:txBody>
      </p:sp>
      <p:sp>
        <p:nvSpPr>
          <p:cNvPr id="14" name="Content Placeholder 13"/>
          <p:cNvSpPr>
            <a:spLocks noGrp="1"/>
          </p:cNvSpPr>
          <p:nvPr>
            <p:ph idx="1"/>
          </p:nvPr>
        </p:nvSpPr>
        <p:spPr>
          <a:xfrm>
            <a:off x="1065212" y="1487728"/>
            <a:ext cx="9601200" cy="4532072"/>
          </a:xfrm>
        </p:spPr>
        <p:txBody>
          <a:bodyPr vert="horz" lIns="91440" tIns="45720" rIns="91440" bIns="45720" rtlCol="0" anchor="t">
            <a:normAutofit fontScale="85000" lnSpcReduction="20000"/>
          </a:bodyPr>
          <a:lstStyle/>
          <a:p>
            <a:pPr marL="1035050" lvl="4" indent="0">
              <a:buNone/>
            </a:pPr>
            <a:endParaRPr lang="en-US" b="1" u="sng"/>
          </a:p>
          <a:p>
            <a:pPr marL="1035050" lvl="4" indent="0">
              <a:buNone/>
            </a:pPr>
            <a:r>
              <a:rPr lang="en-US" sz="2400" b="1" u="sng"/>
              <a:t>Workshop Purpose:</a:t>
            </a:r>
            <a:endParaRPr lang="en-US" sz="2400" b="1" u="sng">
              <a:cs typeface="Calibri"/>
            </a:endParaRPr>
          </a:p>
          <a:p>
            <a:pPr marL="50800" indent="0">
              <a:spcBef>
                <a:spcPts val="1200"/>
              </a:spcBef>
              <a:spcAft>
                <a:spcPts val="1200"/>
              </a:spcAft>
              <a:buNone/>
            </a:pPr>
            <a:r>
              <a:rPr lang="en-US" sz="2400"/>
              <a:t>  Learn how to use creative commons licensing, how to choose a hosting platform, and how to remix open resources. We will explore open resource repositories, examine different creative commons licenses, remix poems into our own group’s creative work, and walk through considerations for hosting your creative work.</a:t>
            </a:r>
            <a:endParaRPr lang="en-US" sz="2400" b="1" u="sng">
              <a:cs typeface="Calibri"/>
            </a:endParaRPr>
          </a:p>
          <a:p>
            <a:pPr marL="1035050" lvl="4" indent="0">
              <a:buNone/>
            </a:pPr>
            <a:endParaRPr lang="en-US" sz="2400" b="1" u="sng"/>
          </a:p>
          <a:p>
            <a:pPr marL="1035050" lvl="4" indent="0">
              <a:buNone/>
            </a:pPr>
            <a:r>
              <a:rPr lang="en-US" sz="2400" b="1" u="sng"/>
              <a:t>At the end of this workshop participants will be able to:</a:t>
            </a:r>
            <a:endParaRPr lang="en-US" sz="2400"/>
          </a:p>
          <a:p>
            <a:pPr marL="1035050" lvl="4" indent="0">
              <a:buNone/>
            </a:pPr>
            <a:endParaRPr lang="en-US" sz="2400" b="1" u="sng">
              <a:cs typeface="Calibri"/>
            </a:endParaRPr>
          </a:p>
          <a:p>
            <a:pPr marL="223520" indent="-223520">
              <a:buAutoNum type="arabicPeriod"/>
            </a:pPr>
            <a:r>
              <a:rPr lang="en-US">
                <a:cs typeface="Calibri"/>
              </a:rPr>
              <a:t> Explore open repositories to determine copyright and licensing constraints.</a:t>
            </a:r>
          </a:p>
          <a:p>
            <a:pPr marL="223520" indent="-223520">
              <a:buAutoNum type="arabicPeriod"/>
            </a:pPr>
            <a:r>
              <a:rPr lang="en-US">
                <a:cs typeface="Calibri"/>
              </a:rPr>
              <a:t> Examine different Creative Commons licenses.</a:t>
            </a:r>
          </a:p>
          <a:p>
            <a:pPr marL="223520" indent="-223520">
              <a:buAutoNum type="arabicPeriod"/>
            </a:pPr>
            <a:r>
              <a:rPr lang="en-US">
                <a:cs typeface="Calibri"/>
              </a:rPr>
              <a:t> Create an open poem by remixing and creating new poetry.</a:t>
            </a:r>
          </a:p>
          <a:p>
            <a:pPr marL="223520" indent="-223520">
              <a:buAutoNum type="arabicPeriod"/>
            </a:pPr>
            <a:r>
              <a:rPr lang="en-US">
                <a:cs typeface="Calibri"/>
              </a:rPr>
              <a:t> Evaluate hosting platforms to best support your sharing needs.</a:t>
            </a:r>
          </a:p>
          <a:p>
            <a:pPr marL="223520" indent="-223520">
              <a:buAutoNum type="arabicPeriod"/>
            </a:pPr>
            <a:endParaRPr lang="en-US" sz="1200">
              <a:cs typeface="Calibri" panose="020F0502020204030204"/>
            </a:endParaRPr>
          </a:p>
          <a:p>
            <a:pPr marL="0" indent="0">
              <a:buNone/>
            </a:pPr>
            <a:endParaRPr lang="en-US" sz="1200">
              <a:cs typeface="Calibri" panose="020F0502020204030204"/>
            </a:endParaRPr>
          </a:p>
          <a:p>
            <a:pPr marL="1207770" lvl="4" indent="-172720"/>
            <a:endParaRPr lang="en-US">
              <a:cs typeface="Calibri" panose="020F0502020204030204"/>
            </a:endParaRPr>
          </a:p>
        </p:txBody>
      </p:sp>
      <p:pic>
        <p:nvPicPr>
          <p:cNvPr id="3" name="Picture 4">
            <a:extLst>
              <a:ext uri="{FF2B5EF4-FFF2-40B4-BE49-F238E27FC236}">
                <a16:creationId xmlns:a16="http://schemas.microsoft.com/office/drawing/2014/main" xmlns="" id="{3FD3D1DD-FDB8-4C36-9907-B8F2A89F2A00}"/>
              </a:ext>
            </a:extLst>
          </p:cNvPr>
          <p:cNvPicPr>
            <a:picLocks noChangeAspect="1"/>
          </p:cNvPicPr>
          <p:nvPr/>
        </p:nvPicPr>
        <p:blipFill>
          <a:blip r:embed="rId2"/>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4124289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water sport&#10;&#10;Description generated with high confidence">
            <a:extLst>
              <a:ext uri="{FF2B5EF4-FFF2-40B4-BE49-F238E27FC236}">
                <a16:creationId xmlns:a16="http://schemas.microsoft.com/office/drawing/2014/main" xmlns="" id="{AD36BE42-9520-4A70-A58A-4385C14DBE2C}"/>
              </a:ext>
            </a:extLst>
          </p:cNvPr>
          <p:cNvPicPr>
            <a:picLocks noChangeAspect="1"/>
          </p:cNvPicPr>
          <p:nvPr/>
        </p:nvPicPr>
        <p:blipFill>
          <a:blip r:embed="rId2"/>
          <a:stretch>
            <a:fillRect/>
          </a:stretch>
        </p:blipFill>
        <p:spPr>
          <a:xfrm>
            <a:off x="-9151" y="5804172"/>
            <a:ext cx="12201394" cy="1019901"/>
          </a:xfrm>
          <a:prstGeom prst="rect">
            <a:avLst/>
          </a:prstGeom>
        </p:spPr>
      </p:pic>
      <p:sp>
        <p:nvSpPr>
          <p:cNvPr id="2" name="Title 1"/>
          <p:cNvSpPr>
            <a:spLocks noGrp="1"/>
          </p:cNvSpPr>
          <p:nvPr>
            <p:ph type="title"/>
          </p:nvPr>
        </p:nvSpPr>
        <p:spPr>
          <a:xfrm>
            <a:off x="1028682" y="-149964"/>
            <a:ext cx="9571926" cy="1609142"/>
          </a:xfrm>
        </p:spPr>
        <p:txBody>
          <a:bodyPr>
            <a:normAutofit/>
          </a:bodyPr>
          <a:lstStyle/>
          <a:p>
            <a:pPr algn="ctr"/>
            <a:r>
              <a:rPr lang="en-US" sz="4400" b="1"/>
              <a:t>Final point on Hosting</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03912" y="1456333"/>
            <a:ext cx="8527107" cy="46474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Legality</a:t>
            </a:r>
            <a:endParaRPr lang="en-US"/>
          </a:p>
          <a:p>
            <a:endParaRPr lang="en-US"/>
          </a:p>
          <a:p>
            <a:r>
              <a:rPr lang="en-US" sz="1600"/>
              <a:t>Many platforms do not check for legal posting but will respond to reports of copyright violations.</a:t>
            </a:r>
            <a:endParaRPr lang="en-US" sz="1600">
              <a:cs typeface="Calibri"/>
            </a:endParaRPr>
          </a:p>
          <a:p>
            <a:endParaRPr lang="en-US"/>
          </a:p>
          <a:p>
            <a:r>
              <a:rPr lang="en-US" b="1" i="1"/>
              <a:t>If you post it, you are liable for it.</a:t>
            </a:r>
            <a:r>
              <a:rPr lang="en-US"/>
              <a:t> </a:t>
            </a:r>
            <a:endParaRPr lang="en-US">
              <a:cs typeface="Calibri"/>
            </a:endParaRPr>
          </a:p>
          <a:p>
            <a:pPr marL="285750" indent="-285750">
              <a:buFont typeface="Arial"/>
              <a:buChar char="•"/>
            </a:pPr>
            <a:r>
              <a:rPr lang="en-US">
                <a:cs typeface="Calibri"/>
              </a:rPr>
              <a:t>Know what you can reuse and how</a:t>
            </a:r>
            <a:endParaRPr lang="en-US"/>
          </a:p>
          <a:p>
            <a:pPr marL="742950" lvl="1" indent="-285750">
              <a:buFont typeface="Arial"/>
              <a:buChar char="•"/>
            </a:pPr>
            <a:r>
              <a:rPr lang="en-US" sz="1600">
                <a:cs typeface="Calibri" panose="020F0502020204030204"/>
              </a:rPr>
              <a:t>Look at the licenses &amp; cite creators</a:t>
            </a:r>
          </a:p>
          <a:p>
            <a:pPr marL="285750" indent="-285750">
              <a:buFont typeface="Arial"/>
              <a:buChar char="•"/>
            </a:pPr>
            <a:r>
              <a:rPr lang="en-US"/>
              <a:t>Know what you own</a:t>
            </a:r>
            <a:endParaRPr lang="en-US">
              <a:cs typeface="Calibri"/>
            </a:endParaRPr>
          </a:p>
          <a:p>
            <a:pPr marL="742950" lvl="1" indent="-285750">
              <a:buFont typeface="Arial"/>
              <a:buChar char="•"/>
            </a:pPr>
            <a:r>
              <a:rPr lang="en-US" sz="1600"/>
              <a:t>Keep copies of your agreements</a:t>
            </a:r>
            <a:endParaRPr lang="en-US" sz="1600">
              <a:cs typeface="Calibri"/>
            </a:endParaRPr>
          </a:p>
          <a:p>
            <a:pPr marL="742950" lvl="1" indent="-285750">
              <a:buFont typeface="Arial"/>
              <a:buChar char="•"/>
            </a:pPr>
            <a:r>
              <a:rPr lang="en-US" sz="1600"/>
              <a:t>If you collaborated, get the consent of your collaborators</a:t>
            </a:r>
            <a:endParaRPr lang="en-US"/>
          </a:p>
          <a:p>
            <a:pPr marL="742950" lvl="1" indent="-285750">
              <a:buFont typeface="Arial"/>
              <a:buChar char="•"/>
            </a:pPr>
            <a:r>
              <a:rPr lang="en-US" sz="1600"/>
              <a:t>If you don't have rights/license to it, don't post it</a:t>
            </a:r>
            <a:endParaRPr lang="en-US" sz="1600">
              <a:cs typeface="Calibri"/>
            </a:endParaRPr>
          </a:p>
          <a:p>
            <a:pPr marL="285750" indent="-285750">
              <a:buFont typeface="Arial"/>
              <a:buChar char="•"/>
            </a:pPr>
            <a:r>
              <a:rPr lang="en-US"/>
              <a:t>Know what you're giving away</a:t>
            </a:r>
            <a:endParaRPr lang="en-US">
              <a:cs typeface="Calibri"/>
            </a:endParaRPr>
          </a:p>
          <a:p>
            <a:pPr marL="742950" lvl="1" indent="-285750">
              <a:buFont typeface="Arial"/>
              <a:buChar char="•"/>
            </a:pPr>
            <a:r>
              <a:rPr lang="en-US" sz="1600"/>
              <a:t>Read hosting agreements before posting</a:t>
            </a:r>
            <a:endParaRPr lang="en-US" sz="1600">
              <a:cs typeface="Calibri"/>
            </a:endParaRPr>
          </a:p>
          <a:p>
            <a:pPr lvl="2" indent="-285750">
              <a:buFont typeface="Arial"/>
              <a:buChar char="•"/>
            </a:pPr>
            <a:r>
              <a:rPr lang="en-US" sz="1600"/>
              <a:t>Some sites forbid reposting or will ask for exclusive rights</a:t>
            </a:r>
            <a:endParaRPr lang="en-US" sz="1600">
              <a:cs typeface="Calibri"/>
            </a:endParaRPr>
          </a:p>
          <a:p>
            <a:pPr marL="742950" lvl="1" indent="-285750">
              <a:buFont typeface="Arial"/>
              <a:buChar char="•"/>
            </a:pPr>
            <a:r>
              <a:rPr lang="en-US" sz="1600"/>
              <a:t>Look into policies of hosting sites</a:t>
            </a:r>
            <a:endParaRPr lang="en-US" sz="1600">
              <a:cs typeface="Calibri"/>
            </a:endParaRPr>
          </a:p>
          <a:p>
            <a:pPr marL="285750" indent="-285750">
              <a:buFont typeface="Arial"/>
              <a:buChar char="•"/>
            </a:pPr>
            <a:endParaRPr lang="en-US"/>
          </a:p>
          <a:p>
            <a:pPr marL="285750" indent="-285750">
              <a:buFont typeface="Arial"/>
              <a:buChar char="•"/>
            </a:pPr>
            <a:endParaRPr lang="en-US"/>
          </a:p>
        </p:txBody>
      </p:sp>
    </p:spTree>
    <p:extLst>
      <p:ext uri="{BB962C8B-B14F-4D97-AF65-F5344CB8AC3E}">
        <p14:creationId xmlns:p14="http://schemas.microsoft.com/office/powerpoint/2010/main" val="1412015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C30D565D-F372-4182-8666-DD6469D3FF5D}"/>
              </a:ext>
            </a:extLst>
          </p:cNvPr>
          <p:cNvSpPr txBox="1"/>
          <p:nvPr/>
        </p:nvSpPr>
        <p:spPr>
          <a:xfrm>
            <a:off x="1467816" y="1074010"/>
            <a:ext cx="8636697" cy="206210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400" b="1"/>
              <a:t>Thank you! </a:t>
            </a:r>
          </a:p>
          <a:p>
            <a:pPr algn="ctr"/>
            <a:endParaRPr lang="en-US" sz="2800"/>
          </a:p>
          <a:p>
            <a:pPr algn="ctr"/>
            <a:r>
              <a:rPr lang="en-US" sz="2800"/>
              <a:t>Contact </a:t>
            </a:r>
            <a:r>
              <a:rPr lang="en-US" sz="2800" err="1"/>
              <a:t>Jenelys</a:t>
            </a:r>
            <a:r>
              <a:rPr lang="en-US" sz="2800"/>
              <a:t> for support on publications </a:t>
            </a:r>
            <a:endParaRPr lang="en-US"/>
          </a:p>
          <a:p>
            <a:pPr algn="ctr"/>
            <a:r>
              <a:rPr lang="en-US" sz="2800"/>
              <a:t>Contact Nicolas for OER content development</a:t>
            </a:r>
            <a:endParaRPr lang="en-US"/>
          </a:p>
        </p:txBody>
      </p:sp>
      <p:sp>
        <p:nvSpPr>
          <p:cNvPr id="6" name="TextBox 5">
            <a:extLst>
              <a:ext uri="{FF2B5EF4-FFF2-40B4-BE49-F238E27FC236}">
                <a16:creationId xmlns:a16="http://schemas.microsoft.com/office/drawing/2014/main" xmlns="" id="{AF53B703-4AC1-487F-BB45-EA79F942DE80}"/>
              </a:ext>
            </a:extLst>
          </p:cNvPr>
          <p:cNvSpPr txBox="1"/>
          <p:nvPr/>
        </p:nvSpPr>
        <p:spPr>
          <a:xfrm>
            <a:off x="1711404" y="3340483"/>
            <a:ext cx="3473798" cy="147732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Nicolas Pares</a:t>
            </a:r>
          </a:p>
          <a:p>
            <a:r>
              <a:rPr lang="en-US"/>
              <a:t>Instructional Support Specialist</a:t>
            </a:r>
          </a:p>
          <a:p>
            <a:r>
              <a:rPr lang="en-US"/>
              <a:t>University College</a:t>
            </a:r>
          </a:p>
          <a:p>
            <a:r>
              <a:rPr lang="en-US">
                <a:hlinkClick r:id="rId2"/>
              </a:rPr>
              <a:t>Nicolas.Pares@du.edu</a:t>
            </a:r>
            <a:endParaRPr lang="en-US"/>
          </a:p>
          <a:p>
            <a:r>
              <a:rPr lang="en-US"/>
              <a:t>303-871-3948</a:t>
            </a:r>
          </a:p>
        </p:txBody>
      </p:sp>
      <p:sp>
        <p:nvSpPr>
          <p:cNvPr id="7" name="TextBox 6">
            <a:extLst>
              <a:ext uri="{FF2B5EF4-FFF2-40B4-BE49-F238E27FC236}">
                <a16:creationId xmlns:a16="http://schemas.microsoft.com/office/drawing/2014/main" xmlns="" id="{0F26C929-2B39-4C1B-A1E1-06DD3870BEA5}"/>
              </a:ext>
            </a:extLst>
          </p:cNvPr>
          <p:cNvSpPr txBox="1"/>
          <p:nvPr/>
        </p:nvSpPr>
        <p:spPr>
          <a:xfrm>
            <a:off x="5778964" y="3206359"/>
            <a:ext cx="4995878"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latin typeface="Calibri"/>
                <a:cs typeface="Calibri Light"/>
              </a:rPr>
              <a:t>Jenelys</a:t>
            </a:r>
            <a:r>
              <a:rPr lang="en-US">
                <a:latin typeface="Calibri"/>
                <a:cs typeface="Calibri Light"/>
              </a:rPr>
              <a:t> Cox</a:t>
            </a:r>
            <a:r>
              <a:rPr lang="en-US">
                <a:latin typeface="Calibri"/>
              </a:rPr>
              <a:t/>
            </a:r>
            <a:br>
              <a:rPr lang="en-US">
                <a:latin typeface="Calibri"/>
              </a:rPr>
            </a:br>
            <a:r>
              <a:rPr lang="en-US">
                <a:latin typeface="Calibri"/>
                <a:cs typeface="Calibri Light"/>
              </a:rPr>
              <a:t>Institutional Repository Manager &amp; Application Support</a:t>
            </a:r>
            <a:r>
              <a:rPr lang="en-US">
                <a:latin typeface="Calibri"/>
              </a:rPr>
              <a:t/>
            </a:r>
            <a:br>
              <a:rPr lang="en-US">
                <a:latin typeface="Calibri"/>
              </a:rPr>
            </a:br>
            <a:r>
              <a:rPr lang="en-US">
                <a:latin typeface="Calibri"/>
                <a:cs typeface="Calibri Light"/>
              </a:rPr>
              <a:t> University Libraries</a:t>
            </a:r>
          </a:p>
          <a:p>
            <a:r>
              <a:rPr lang="en-US">
                <a:latin typeface="Calibri"/>
                <a:cs typeface="Calibri Light"/>
                <a:hlinkClick r:id="rId3" invalidUrl="http://"/>
              </a:rPr>
              <a:t>jennifer.cox@du.edu</a:t>
            </a:r>
            <a:r>
              <a:rPr lang="en-US">
                <a:latin typeface="Calibri"/>
                <a:hlinkClick r:id="rId4" invalidUrl="http://"/>
              </a:rPr>
              <a:t/>
            </a:r>
            <a:br>
              <a:rPr lang="en-US">
                <a:latin typeface="Calibri"/>
                <a:hlinkClick r:id="rId5" invalidUrl="http://"/>
              </a:rPr>
            </a:br>
            <a:r>
              <a:rPr lang="en-US">
                <a:latin typeface="Calibri"/>
                <a:cs typeface="Calibri Light"/>
              </a:rPr>
              <a:t>303-871-6689</a:t>
            </a:r>
          </a:p>
        </p:txBody>
      </p:sp>
      <p:pic>
        <p:nvPicPr>
          <p:cNvPr id="2" name="Picture 1" descr="A picture containing water sport&#10;&#10;Description generated with high confidence">
            <a:extLst>
              <a:ext uri="{FF2B5EF4-FFF2-40B4-BE49-F238E27FC236}">
                <a16:creationId xmlns:a16="http://schemas.microsoft.com/office/drawing/2014/main" xmlns="" id="{73E9F766-C37C-447A-8F3B-A7F94E7995D3}"/>
              </a:ext>
            </a:extLst>
          </p:cNvPr>
          <p:cNvPicPr>
            <a:picLocks noChangeAspect="1"/>
          </p:cNvPicPr>
          <p:nvPr/>
        </p:nvPicPr>
        <p:blipFill>
          <a:blip r:embed="rId6"/>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3014899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D8C80F4-32B9-4ECC-AD33-B34794838C73}"/>
              </a:ext>
            </a:extLst>
          </p:cNvPr>
          <p:cNvSpPr>
            <a:spLocks noGrp="1"/>
          </p:cNvSpPr>
          <p:nvPr>
            <p:ph idx="1"/>
          </p:nvPr>
        </p:nvSpPr>
        <p:spPr>
          <a:xfrm>
            <a:off x="5181838" y="505761"/>
            <a:ext cx="6170593" cy="5366758"/>
          </a:xfrm>
        </p:spPr>
        <p:txBody>
          <a:bodyPr vert="horz" lIns="91440" tIns="45720" rIns="91440" bIns="45720" rtlCol="0" anchor="t">
            <a:normAutofit/>
          </a:bodyPr>
          <a:lstStyle/>
          <a:p>
            <a:pPr marL="0" indent="0">
              <a:buNone/>
            </a:pPr>
            <a:r>
              <a:rPr lang="en-US">
                <a:cs typeface="Calibri" panose="020F0502020204030204"/>
              </a:rPr>
              <a:t>References</a:t>
            </a:r>
          </a:p>
          <a:p>
            <a:pPr marL="0" indent="0">
              <a:buNone/>
            </a:pPr>
            <a:r>
              <a:rPr lang="en-US">
                <a:cs typeface="Calibri" panose="020F0502020204030204"/>
              </a:rPr>
              <a:t>- </a:t>
            </a:r>
            <a:r>
              <a:rPr lang="en-US" err="1">
                <a:cs typeface="Calibri" panose="020F0502020204030204"/>
              </a:rPr>
              <a:t>flickr</a:t>
            </a:r>
            <a:r>
              <a:rPr lang="en-US">
                <a:cs typeface="Calibri" panose="020F0502020204030204"/>
              </a:rPr>
              <a:t> description: </a:t>
            </a:r>
            <a:r>
              <a:rPr lang="en-US" err="1">
                <a:cs typeface="Calibri" panose="020F0502020204030204"/>
              </a:rPr>
              <a:t>flickr</a:t>
            </a:r>
            <a:r>
              <a:rPr lang="en-US">
                <a:cs typeface="Calibri" panose="020F0502020204030204"/>
              </a:rPr>
              <a:t> slide</a:t>
            </a:r>
          </a:p>
          <a:p>
            <a:pPr marL="0" indent="0">
              <a:buNone/>
            </a:pPr>
            <a:r>
              <a:rPr lang="en-US">
                <a:cs typeface="Calibri" panose="020F0502020204030204"/>
              </a:rPr>
              <a:t>- https://www.flickr.com/about</a:t>
            </a:r>
          </a:p>
          <a:p>
            <a:pPr marL="0" indent="0">
              <a:buNone/>
            </a:pPr>
            <a:r>
              <a:rPr lang="en-US">
                <a:cs typeface="Calibri" panose="020F0502020204030204"/>
              </a:rPr>
              <a:t>- </a:t>
            </a:r>
            <a:r>
              <a:rPr lang="en-US" err="1">
                <a:cs typeface="Calibri" panose="020F0502020204030204"/>
              </a:rPr>
              <a:t>youtube</a:t>
            </a:r>
            <a:r>
              <a:rPr lang="en-US">
                <a:cs typeface="Calibri" panose="020F0502020204030204"/>
              </a:rPr>
              <a:t> description: </a:t>
            </a:r>
            <a:r>
              <a:rPr lang="en-US" err="1">
                <a:cs typeface="Calibri" panose="020F0502020204030204"/>
              </a:rPr>
              <a:t>youtube</a:t>
            </a:r>
            <a:r>
              <a:rPr lang="en-US">
                <a:cs typeface="Calibri" panose="020F0502020204030204"/>
              </a:rPr>
              <a:t> slide </a:t>
            </a:r>
            <a:r>
              <a:rPr lang="en-US">
                <a:cs typeface="Calibri" panose="020F0502020204030204"/>
                <a:hlinkClick r:id="rId2"/>
              </a:rPr>
              <a:t>https://www.webwise.ie/parents/what-is-youtube/</a:t>
            </a:r>
            <a:r>
              <a:rPr lang="en-US">
                <a:cs typeface="Calibri" panose="020F0502020204030204"/>
              </a:rPr>
              <a:t> </a:t>
            </a:r>
          </a:p>
        </p:txBody>
      </p:sp>
      <p:pic>
        <p:nvPicPr>
          <p:cNvPr id="2052" name="Picture 4" descr="Creative Commons Lic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166" y="6116357"/>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88166" y="6411632"/>
            <a:ext cx="8391058" cy="276999"/>
          </a:xfrm>
          <a:prstGeom prst="rect">
            <a:avLst/>
          </a:prstGeom>
          <a:noFill/>
        </p:spPr>
        <p:txBody>
          <a:bodyPr wrap="square" rtlCol="0">
            <a:spAutoFit/>
          </a:bodyPr>
          <a:lstStyle/>
          <a:p>
            <a:r>
              <a:rPr lang="en-US" sz="1200" dirty="0"/>
              <a:t>This work is licensed under a </a:t>
            </a:r>
            <a:r>
              <a:rPr lang="en-US" sz="1200" dirty="0">
                <a:hlinkClick r:id="rId3"/>
              </a:rPr>
              <a:t>Creative Commons Attribution-</a:t>
            </a:r>
            <a:r>
              <a:rPr lang="en-US" sz="1200" dirty="0" err="1">
                <a:hlinkClick r:id="rId3"/>
              </a:rPr>
              <a:t>NonCommercial</a:t>
            </a:r>
            <a:r>
              <a:rPr lang="en-US" sz="1200" dirty="0">
                <a:hlinkClick r:id="rId3"/>
              </a:rPr>
              <a:t> 4.0 International License</a:t>
            </a:r>
            <a:r>
              <a:rPr lang="en-US" sz="1200" dirty="0"/>
              <a:t>.</a:t>
            </a:r>
            <a:endParaRPr lang="en-US" sz="1200" dirty="0"/>
          </a:p>
        </p:txBody>
      </p:sp>
    </p:spTree>
    <p:extLst>
      <p:ext uri="{BB962C8B-B14F-4D97-AF65-F5344CB8AC3E}">
        <p14:creationId xmlns:p14="http://schemas.microsoft.com/office/powerpoint/2010/main" val="3342527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B70C85-A8C5-4F36-B7FC-FA7B9B8EE1FE}"/>
              </a:ext>
            </a:extLst>
          </p:cNvPr>
          <p:cNvSpPr>
            <a:spLocks noGrp="1"/>
          </p:cNvSpPr>
          <p:nvPr>
            <p:ph type="title"/>
          </p:nvPr>
        </p:nvSpPr>
        <p:spPr>
          <a:xfrm>
            <a:off x="837982" y="365126"/>
            <a:ext cx="10512862" cy="952170"/>
          </a:xfrm>
        </p:spPr>
        <p:txBody>
          <a:bodyPr/>
          <a:lstStyle/>
          <a:p>
            <a:r>
              <a:rPr lang="en-US" b="1">
                <a:cs typeface="Calibri Light"/>
              </a:rPr>
              <a:t>Finding Open Content</a:t>
            </a:r>
            <a:endParaRPr lang="en-US" b="1"/>
          </a:p>
        </p:txBody>
      </p:sp>
      <p:pic>
        <p:nvPicPr>
          <p:cNvPr id="4" name="Picture 5" descr="A red and white sign&#10;&#10;Description generated with very high confidence">
            <a:extLst>
              <a:ext uri="{FF2B5EF4-FFF2-40B4-BE49-F238E27FC236}">
                <a16:creationId xmlns:a16="http://schemas.microsoft.com/office/drawing/2014/main" xmlns="" id="{DD727D1B-F851-415B-9CE7-97D86F1D3B3C}"/>
              </a:ext>
            </a:extLst>
          </p:cNvPr>
          <p:cNvPicPr>
            <a:picLocks noGrp="1" noChangeAspect="1"/>
          </p:cNvPicPr>
          <p:nvPr>
            <p:ph idx="1"/>
          </p:nvPr>
        </p:nvPicPr>
        <p:blipFill>
          <a:blip r:embed="rId2"/>
          <a:stretch>
            <a:fillRect/>
          </a:stretch>
        </p:blipFill>
        <p:spPr>
          <a:xfrm>
            <a:off x="6094433" y="95567"/>
            <a:ext cx="5878994" cy="4421896"/>
          </a:xfrm>
          <a:prstGeom prst="rect">
            <a:avLst/>
          </a:prstGeom>
        </p:spPr>
      </p:pic>
      <p:pic>
        <p:nvPicPr>
          <p:cNvPr id="5" name="Picture 4" descr="A picture containing water sport&#10;&#10;Description generated with high confidence">
            <a:extLst>
              <a:ext uri="{FF2B5EF4-FFF2-40B4-BE49-F238E27FC236}">
                <a16:creationId xmlns:a16="http://schemas.microsoft.com/office/drawing/2014/main" xmlns="" id="{9D9CDFEA-7D20-49E4-87DE-329D7A058588}"/>
              </a:ext>
            </a:extLst>
          </p:cNvPr>
          <p:cNvPicPr>
            <a:picLocks noChangeAspect="1"/>
          </p:cNvPicPr>
          <p:nvPr/>
        </p:nvPicPr>
        <p:blipFill>
          <a:blip r:embed="rId3"/>
          <a:stretch>
            <a:fillRect/>
          </a:stretch>
        </p:blipFill>
        <p:spPr>
          <a:xfrm>
            <a:off x="-9151" y="5804172"/>
            <a:ext cx="12201394" cy="1019901"/>
          </a:xfrm>
          <a:prstGeom prst="rect">
            <a:avLst/>
          </a:prstGeom>
        </p:spPr>
      </p:pic>
      <p:sp>
        <p:nvSpPr>
          <p:cNvPr id="7" name="TextBox 6">
            <a:extLst>
              <a:ext uri="{FF2B5EF4-FFF2-40B4-BE49-F238E27FC236}">
                <a16:creationId xmlns:a16="http://schemas.microsoft.com/office/drawing/2014/main" xmlns="" id="{9A178FD1-8EF3-4663-8F5D-09AF38BC437B}"/>
              </a:ext>
            </a:extLst>
          </p:cNvPr>
          <p:cNvSpPr txBox="1"/>
          <p:nvPr/>
        </p:nvSpPr>
        <p:spPr>
          <a:xfrm>
            <a:off x="838324" y="1619698"/>
            <a:ext cx="6324097" cy="397031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Open Educational Repositories: </a:t>
            </a:r>
            <a:endParaRPr lang="en-US" b="1"/>
          </a:p>
          <a:p>
            <a:pPr marL="285750" indent="-285750">
              <a:buFont typeface="Arial"/>
              <a:buChar char="•"/>
            </a:pPr>
            <a:r>
              <a:rPr lang="en-US" err="1">
                <a:cs typeface="Calibri"/>
              </a:rPr>
              <a:t>Openstax</a:t>
            </a:r>
          </a:p>
          <a:p>
            <a:pPr marL="285750" indent="-285750">
              <a:buFont typeface="Arial"/>
              <a:buChar char="•"/>
            </a:pPr>
            <a:r>
              <a:rPr lang="en-US" err="1">
                <a:cs typeface="Calibri"/>
              </a:rPr>
              <a:t>OERcommons</a:t>
            </a:r>
          </a:p>
          <a:p>
            <a:endParaRPr lang="en-US" b="1">
              <a:cs typeface="Calibri"/>
            </a:endParaRPr>
          </a:p>
          <a:p>
            <a:r>
              <a:rPr lang="en-US" b="1">
                <a:cs typeface="Calibri"/>
              </a:rPr>
              <a:t>Media Platforms:</a:t>
            </a:r>
          </a:p>
          <a:p>
            <a:pPr marL="285750" indent="-285750">
              <a:buFont typeface="Arial"/>
              <a:buChar char="•"/>
            </a:pPr>
            <a:r>
              <a:rPr lang="en-US">
                <a:cs typeface="Calibri"/>
              </a:rPr>
              <a:t>Flickr</a:t>
            </a:r>
          </a:p>
          <a:p>
            <a:pPr marL="285750" indent="-285750">
              <a:buFont typeface="Arial"/>
              <a:buChar char="•"/>
            </a:pPr>
            <a:r>
              <a:rPr lang="en-US" err="1">
                <a:cs typeface="Calibri"/>
              </a:rPr>
              <a:t>Youtube</a:t>
            </a:r>
            <a:endParaRPr lang="en-US" err="1"/>
          </a:p>
          <a:p>
            <a:endParaRPr lang="en-US">
              <a:cs typeface="Calibri"/>
            </a:endParaRPr>
          </a:p>
          <a:p>
            <a:r>
              <a:rPr lang="en-US" b="1">
                <a:cs typeface="Calibri"/>
              </a:rPr>
              <a:t>Open Data Sources:</a:t>
            </a:r>
            <a:endParaRPr lang="en-US" b="1"/>
          </a:p>
          <a:p>
            <a:pPr marL="285750" indent="-285750">
              <a:buFont typeface="Arial"/>
              <a:buChar char="•"/>
            </a:pPr>
            <a:r>
              <a:rPr lang="en-US" err="1">
                <a:cs typeface="Calibri"/>
              </a:rPr>
              <a:t>Dataverse</a:t>
            </a:r>
          </a:p>
          <a:p>
            <a:endParaRPr lang="en-US">
              <a:cs typeface="Calibri"/>
            </a:endParaRPr>
          </a:p>
          <a:p>
            <a:endParaRPr lang="en-US">
              <a:cs typeface="Calibri"/>
            </a:endParaRPr>
          </a:p>
          <a:p>
            <a:r>
              <a:rPr lang="en-US" b="1">
                <a:cs typeface="Calibri"/>
              </a:rPr>
              <a:t>Scholarly:</a:t>
            </a:r>
          </a:p>
          <a:p>
            <a:pPr marL="285750" indent="-285750">
              <a:buFont typeface="Arial"/>
              <a:buChar char="•"/>
            </a:pPr>
            <a:r>
              <a:rPr lang="en-US">
                <a:cs typeface="Calibri"/>
              </a:rPr>
              <a:t>Digital Commons @ DU</a:t>
            </a:r>
          </a:p>
        </p:txBody>
      </p:sp>
    </p:spTree>
    <p:extLst>
      <p:ext uri="{BB962C8B-B14F-4D97-AF65-F5344CB8AC3E}">
        <p14:creationId xmlns:p14="http://schemas.microsoft.com/office/powerpoint/2010/main" val="1822394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water sport&#10;&#10;Description generated with high confidence">
            <a:extLst>
              <a:ext uri="{FF2B5EF4-FFF2-40B4-BE49-F238E27FC236}">
                <a16:creationId xmlns:a16="http://schemas.microsoft.com/office/drawing/2014/main" xmlns="" id="{24A4C4DE-E5E4-40F3-BABE-FDD8F41615A1}"/>
              </a:ext>
            </a:extLst>
          </p:cNvPr>
          <p:cNvPicPr>
            <a:picLocks noChangeAspect="1"/>
          </p:cNvPicPr>
          <p:nvPr/>
        </p:nvPicPr>
        <p:blipFill>
          <a:blip r:embed="rId2"/>
          <a:stretch>
            <a:fillRect/>
          </a:stretch>
        </p:blipFill>
        <p:spPr>
          <a:xfrm>
            <a:off x="-9151" y="5804172"/>
            <a:ext cx="12201394" cy="1019901"/>
          </a:xfrm>
          <a:prstGeom prst="rect">
            <a:avLst/>
          </a:prstGeom>
        </p:spPr>
      </p:pic>
      <p:sp>
        <p:nvSpPr>
          <p:cNvPr id="2" name="Title 1">
            <a:extLst>
              <a:ext uri="{FF2B5EF4-FFF2-40B4-BE49-F238E27FC236}">
                <a16:creationId xmlns:a16="http://schemas.microsoft.com/office/drawing/2014/main" xmlns="" id="{BBD9D545-0795-4543-867E-344532250698}"/>
              </a:ext>
            </a:extLst>
          </p:cNvPr>
          <p:cNvSpPr>
            <a:spLocks noGrp="1"/>
          </p:cNvSpPr>
          <p:nvPr>
            <p:ph type="title"/>
          </p:nvPr>
        </p:nvSpPr>
        <p:spPr/>
        <p:txBody>
          <a:bodyPr/>
          <a:lstStyle/>
          <a:p>
            <a:r>
              <a:rPr lang="en-US" b="1">
                <a:cs typeface="Calibri Light"/>
              </a:rPr>
              <a:t>Activity: Exploring Open Repositories</a:t>
            </a:r>
            <a:endParaRPr lang="en-US" b="1" err="1">
              <a:cs typeface="Calibri Light"/>
            </a:endParaRPr>
          </a:p>
        </p:txBody>
      </p:sp>
      <p:sp>
        <p:nvSpPr>
          <p:cNvPr id="3" name="Content Placeholder 2">
            <a:extLst>
              <a:ext uri="{FF2B5EF4-FFF2-40B4-BE49-F238E27FC236}">
                <a16:creationId xmlns:a16="http://schemas.microsoft.com/office/drawing/2014/main" xmlns="" id="{3AE37D9E-D2C0-4902-BDF1-2273AFD3FE19}"/>
              </a:ext>
            </a:extLst>
          </p:cNvPr>
          <p:cNvSpPr>
            <a:spLocks noGrp="1"/>
          </p:cNvSpPr>
          <p:nvPr>
            <p:ph idx="1"/>
          </p:nvPr>
        </p:nvSpPr>
        <p:spPr>
          <a:xfrm>
            <a:off x="837982" y="1609965"/>
            <a:ext cx="10512862" cy="4308206"/>
          </a:xfrm>
        </p:spPr>
        <p:txBody>
          <a:bodyPr vert="horz" lIns="91440" tIns="45720" rIns="91440" bIns="45720" rtlCol="0" anchor="t">
            <a:normAutofit/>
          </a:bodyPr>
          <a:lstStyle/>
          <a:p>
            <a:pPr marL="0" indent="0">
              <a:buNone/>
            </a:pPr>
            <a:r>
              <a:rPr lang="en-US">
                <a:cs typeface="Calibri"/>
              </a:rPr>
              <a:t>1. We will Explore four platforms</a:t>
            </a:r>
          </a:p>
          <a:p>
            <a:pPr marL="914400" lvl="1" indent="-227965"/>
            <a:r>
              <a:rPr lang="en-US" sz="1800">
                <a:cs typeface="Calibri"/>
              </a:rPr>
              <a:t>Flickr</a:t>
            </a:r>
          </a:p>
          <a:p>
            <a:pPr marL="914400" lvl="1" indent="-227965"/>
            <a:r>
              <a:rPr lang="en-US" sz="1800">
                <a:cs typeface="Calibri"/>
              </a:rPr>
              <a:t>YouTube</a:t>
            </a:r>
          </a:p>
          <a:p>
            <a:pPr marL="914400" lvl="1" indent="-227965"/>
            <a:r>
              <a:rPr lang="en-US" sz="1800" err="1">
                <a:cs typeface="Calibri"/>
              </a:rPr>
              <a:t>OERcommons</a:t>
            </a:r>
            <a:endParaRPr lang="en-US" sz="1800">
              <a:cs typeface="Calibri"/>
            </a:endParaRPr>
          </a:p>
          <a:p>
            <a:pPr marL="914400" lvl="1" indent="-227965"/>
            <a:r>
              <a:rPr lang="en-US" sz="1800">
                <a:cs typeface="Calibri"/>
              </a:rPr>
              <a:t>CC Commons</a:t>
            </a:r>
          </a:p>
          <a:p>
            <a:pPr marL="0" indent="0">
              <a:buNone/>
            </a:pPr>
            <a:r>
              <a:rPr lang="en-US">
                <a:cs typeface="Calibri"/>
              </a:rPr>
              <a:t>2. We will Search for materials</a:t>
            </a:r>
          </a:p>
          <a:p>
            <a:pPr marL="0" indent="0">
              <a:buNone/>
            </a:pPr>
            <a:r>
              <a:rPr lang="en-US">
                <a:cs typeface="Calibri"/>
              </a:rPr>
              <a:t>3. Evaluate the materials for their license and reuse potential</a:t>
            </a:r>
          </a:p>
          <a:p>
            <a:pPr marL="0" indent="0" algn="ctr">
              <a:buNone/>
            </a:pPr>
            <a:endParaRPr lang="en-US">
              <a:cs typeface="Calibri"/>
            </a:endParaRPr>
          </a:p>
          <a:p>
            <a:pPr marL="0" indent="0" algn="ctr">
              <a:buNone/>
            </a:pPr>
            <a:r>
              <a:rPr lang="en-US">
                <a:cs typeface="Calibri"/>
              </a:rPr>
              <a:t>Feel free to follow along on your PC</a:t>
            </a:r>
          </a:p>
        </p:txBody>
      </p:sp>
    </p:spTree>
    <p:extLst>
      <p:ext uri="{BB962C8B-B14F-4D97-AF65-F5344CB8AC3E}">
        <p14:creationId xmlns:p14="http://schemas.microsoft.com/office/powerpoint/2010/main" val="400802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C44EA0-F241-4B4C-9FFE-91007548B132}"/>
              </a:ext>
            </a:extLst>
          </p:cNvPr>
          <p:cNvSpPr>
            <a:spLocks noGrp="1"/>
          </p:cNvSpPr>
          <p:nvPr>
            <p:ph type="title"/>
          </p:nvPr>
        </p:nvSpPr>
        <p:spPr/>
        <p:txBody>
          <a:bodyPr/>
          <a:lstStyle/>
          <a:p>
            <a:r>
              <a:rPr lang="en-US" b="1">
                <a:cs typeface="Calibri Light"/>
              </a:rPr>
              <a:t>Flickr</a:t>
            </a:r>
            <a:endParaRPr lang="en-US" b="1" err="1"/>
          </a:p>
        </p:txBody>
      </p:sp>
      <p:sp>
        <p:nvSpPr>
          <p:cNvPr id="3" name="Content Placeholder 2">
            <a:extLst>
              <a:ext uri="{FF2B5EF4-FFF2-40B4-BE49-F238E27FC236}">
                <a16:creationId xmlns:a16="http://schemas.microsoft.com/office/drawing/2014/main" xmlns="" id="{229F0BFB-AE59-40E5-8A53-DBA84BB83F64}"/>
              </a:ext>
            </a:extLst>
          </p:cNvPr>
          <p:cNvSpPr>
            <a:spLocks noGrp="1"/>
          </p:cNvSpPr>
          <p:nvPr>
            <p:ph idx="1"/>
          </p:nvPr>
        </p:nvSpPr>
        <p:spPr/>
        <p:txBody>
          <a:bodyPr vert="horz" lIns="91440" tIns="45720" rIns="91440" bIns="45720" rtlCol="0" anchor="t">
            <a:normAutofit fontScale="92500" lnSpcReduction="20000"/>
          </a:bodyPr>
          <a:lstStyle/>
          <a:p>
            <a:pPr marL="0" indent="0">
              <a:buNone/>
            </a:pPr>
            <a:r>
              <a:rPr lang="en-US">
                <a:cs typeface="Calibri" panose="020F0502020204030204"/>
              </a:rPr>
              <a:t>Flickr is an </a:t>
            </a:r>
            <a:r>
              <a:rPr lang="en-US"/>
              <a:t>online photo management and sharing application.</a:t>
            </a:r>
            <a:endParaRPr lang="en-US">
              <a:cs typeface="Calibri" panose="020F0502020204030204"/>
            </a:endParaRPr>
          </a:p>
          <a:p>
            <a:pPr marL="0" indent="0">
              <a:buNone/>
            </a:pPr>
            <a:endParaRPr lang="en-US">
              <a:cs typeface="Calibri" panose="020F0502020204030204"/>
            </a:endParaRPr>
          </a:p>
          <a:p>
            <a:pPr marL="0" indent="0">
              <a:buNone/>
            </a:pPr>
            <a:r>
              <a:rPr lang="en-US">
                <a:cs typeface="Calibri" panose="020F0502020204030204"/>
              </a:rPr>
              <a:t>This video demonstrates how to find CC Licensed images:</a:t>
            </a:r>
          </a:p>
          <a:p>
            <a:pPr marL="514350" indent="-514350">
              <a:buAutoNum type="arabicPeriod"/>
            </a:pPr>
            <a:r>
              <a:rPr lang="en-US">
                <a:cs typeface="Calibri" panose="020F0502020204030204"/>
              </a:rPr>
              <a:t>Search for images</a:t>
            </a:r>
          </a:p>
          <a:p>
            <a:pPr marL="514350" indent="-514350">
              <a:buAutoNum type="arabicPeriod"/>
            </a:pPr>
            <a:r>
              <a:rPr lang="en-US">
                <a:cs typeface="Calibri" panose="020F0502020204030204"/>
              </a:rPr>
              <a:t>Click the "Any License" filter and select "All Creative Commons"</a:t>
            </a:r>
          </a:p>
          <a:p>
            <a:pPr marL="514350" indent="-514350">
              <a:buAutoNum type="arabicPeriod"/>
            </a:pPr>
            <a:r>
              <a:rPr lang="en-US">
                <a:cs typeface="Calibri" panose="020F0502020204030204"/>
              </a:rPr>
              <a:t>Select an image</a:t>
            </a:r>
          </a:p>
          <a:p>
            <a:pPr marL="514350" indent="-514350">
              <a:buAutoNum type="arabicPeriod"/>
            </a:pPr>
            <a:r>
              <a:rPr lang="en-US">
                <a:cs typeface="Calibri" panose="020F0502020204030204"/>
              </a:rPr>
              <a:t>License information is below and to the right of the image</a:t>
            </a:r>
          </a:p>
          <a:p>
            <a:pPr marL="514350" indent="-514350">
              <a:buAutoNum type="arabicPeriod"/>
            </a:pPr>
            <a:r>
              <a:rPr lang="en-US">
                <a:cs typeface="Calibri" panose="020F0502020204030204"/>
              </a:rPr>
              <a:t>The license can be clicked for more detail</a:t>
            </a:r>
          </a:p>
          <a:p>
            <a:pPr marL="0" indent="0">
              <a:buNone/>
            </a:pPr>
            <a:endParaRPr lang="en-US">
              <a:cs typeface="Calibri" panose="020F0502020204030204"/>
            </a:endParaRPr>
          </a:p>
          <a:p>
            <a:pPr marL="0" indent="0">
              <a:buNone/>
            </a:pPr>
            <a:r>
              <a:rPr lang="en-US">
                <a:cs typeface="Calibri" panose="020F0502020204030204"/>
                <a:hlinkClick r:id="rId2"/>
              </a:rPr>
              <a:t>https://youtu.be/jdscJdPaTkM</a:t>
            </a:r>
            <a:r>
              <a:rPr lang="en-US">
                <a:cs typeface="Calibri" panose="020F0502020204030204"/>
              </a:rPr>
              <a:t> </a:t>
            </a:r>
          </a:p>
        </p:txBody>
      </p:sp>
      <p:pic>
        <p:nvPicPr>
          <p:cNvPr id="5" name="Picture 4" descr="A picture containing water sport&#10;&#10;Description generated with high confidence">
            <a:extLst>
              <a:ext uri="{FF2B5EF4-FFF2-40B4-BE49-F238E27FC236}">
                <a16:creationId xmlns:a16="http://schemas.microsoft.com/office/drawing/2014/main" xmlns="" id="{4CE16CA2-B643-418E-85F9-E4B28134033C}"/>
              </a:ext>
            </a:extLst>
          </p:cNvPr>
          <p:cNvPicPr>
            <a:picLocks noChangeAspect="1"/>
          </p:cNvPicPr>
          <p:nvPr/>
        </p:nvPicPr>
        <p:blipFill>
          <a:blip r:embed="rId3"/>
          <a:stretch>
            <a:fillRect/>
          </a:stretch>
        </p:blipFill>
        <p:spPr>
          <a:xfrm>
            <a:off x="68" y="5871258"/>
            <a:ext cx="12192175" cy="952815"/>
          </a:xfrm>
          <a:prstGeom prst="rect">
            <a:avLst/>
          </a:prstGeom>
        </p:spPr>
      </p:pic>
    </p:spTree>
    <p:extLst>
      <p:ext uri="{BB962C8B-B14F-4D97-AF65-F5344CB8AC3E}">
        <p14:creationId xmlns:p14="http://schemas.microsoft.com/office/powerpoint/2010/main" val="70144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A32DD0-9426-4604-B213-B7CAC13F915D}"/>
              </a:ext>
            </a:extLst>
          </p:cNvPr>
          <p:cNvSpPr>
            <a:spLocks noGrp="1"/>
          </p:cNvSpPr>
          <p:nvPr>
            <p:ph type="title"/>
          </p:nvPr>
        </p:nvSpPr>
        <p:spPr/>
        <p:txBody>
          <a:bodyPr/>
          <a:lstStyle/>
          <a:p>
            <a:r>
              <a:rPr lang="en-US" b="1">
                <a:cs typeface="Calibri Light"/>
              </a:rPr>
              <a:t>YouTube</a:t>
            </a:r>
            <a:endParaRPr lang="en-US" b="1" err="1"/>
          </a:p>
        </p:txBody>
      </p:sp>
      <p:sp>
        <p:nvSpPr>
          <p:cNvPr id="3" name="Content Placeholder 2">
            <a:extLst>
              <a:ext uri="{FF2B5EF4-FFF2-40B4-BE49-F238E27FC236}">
                <a16:creationId xmlns:a16="http://schemas.microsoft.com/office/drawing/2014/main" xmlns="" id="{5CE86B7F-A4C2-459A-895B-2D84B98D00EF}"/>
              </a:ext>
            </a:extLst>
          </p:cNvPr>
          <p:cNvSpPr>
            <a:spLocks noGrp="1"/>
          </p:cNvSpPr>
          <p:nvPr>
            <p:ph idx="1"/>
          </p:nvPr>
        </p:nvSpPr>
        <p:spPr>
          <a:xfrm>
            <a:off x="837982" y="1683021"/>
            <a:ext cx="10499909" cy="4325409"/>
          </a:xfrm>
        </p:spPr>
        <p:txBody>
          <a:bodyPr vert="horz" lIns="91440" tIns="45720" rIns="91440" bIns="45720" rtlCol="0" anchor="t">
            <a:normAutofit fontScale="85000" lnSpcReduction="20000"/>
          </a:bodyPr>
          <a:lstStyle/>
          <a:p>
            <a:pPr marL="0" indent="0">
              <a:buNone/>
            </a:pPr>
            <a:r>
              <a:rPr lang="en-US">
                <a:cs typeface="Calibri" panose="020F0502020204030204"/>
              </a:rPr>
              <a:t>YouTube is a video sharing service where users can create their own profile, upload videos, watch, like and comment on other videos.</a:t>
            </a:r>
            <a:endParaRPr lang="en-US"/>
          </a:p>
          <a:p>
            <a:pPr marL="0" indent="0">
              <a:buNone/>
            </a:pPr>
            <a:endParaRPr lang="en-US">
              <a:cs typeface="Calibri" panose="020F0502020204030204"/>
            </a:endParaRPr>
          </a:p>
          <a:p>
            <a:pPr marL="0" indent="0">
              <a:buNone/>
            </a:pPr>
            <a:r>
              <a:rPr lang="en-US">
                <a:cs typeface="Calibri" panose="020F0502020204030204"/>
              </a:rPr>
              <a:t>This video demonstrates how to find CC Licensed videos:</a:t>
            </a:r>
          </a:p>
          <a:p>
            <a:pPr marL="0" indent="0">
              <a:buNone/>
            </a:pPr>
            <a:r>
              <a:rPr lang="en-US">
                <a:cs typeface="Calibri" panose="020F0502020204030204"/>
              </a:rPr>
              <a:t>1. Search for videos</a:t>
            </a:r>
          </a:p>
          <a:p>
            <a:pPr marL="0" indent="0">
              <a:buNone/>
            </a:pPr>
            <a:r>
              <a:rPr lang="en-US">
                <a:cs typeface="Calibri" panose="020F0502020204030204"/>
              </a:rPr>
              <a:t>2. Click "Filter" and select "Creative Commons" from the Features column</a:t>
            </a:r>
          </a:p>
          <a:p>
            <a:pPr marL="0" indent="0">
              <a:buNone/>
            </a:pPr>
            <a:r>
              <a:rPr lang="en-US">
                <a:cs typeface="Calibri" panose="020F0502020204030204"/>
              </a:rPr>
              <a:t>3. Select a video</a:t>
            </a:r>
          </a:p>
          <a:p>
            <a:pPr marL="0" indent="0">
              <a:buNone/>
            </a:pPr>
            <a:r>
              <a:rPr lang="en-US">
                <a:cs typeface="Calibri" panose="020F0502020204030204"/>
              </a:rPr>
              <a:t>4. Click "Show More" in the video description to view license information</a:t>
            </a:r>
            <a:endParaRPr lang="en-US"/>
          </a:p>
          <a:p>
            <a:pPr marL="0" indent="0">
              <a:buNone/>
            </a:pPr>
            <a:r>
              <a:rPr lang="en-US">
                <a:cs typeface="Calibri" panose="020F0502020204030204"/>
              </a:rPr>
              <a:t>5. The license can be clicked for more detail</a:t>
            </a:r>
          </a:p>
          <a:p>
            <a:pPr marL="0" indent="0">
              <a:buNone/>
            </a:pPr>
            <a:endParaRPr lang="en-US">
              <a:cs typeface="Calibri" panose="020F0502020204030204"/>
            </a:endParaRPr>
          </a:p>
          <a:p>
            <a:pPr marL="0" indent="0">
              <a:buNone/>
            </a:pPr>
            <a:r>
              <a:rPr lang="en-US">
                <a:cs typeface="Calibri" panose="020F0502020204030204"/>
                <a:hlinkClick r:id="rId2"/>
              </a:rPr>
              <a:t>https://youtu.be/NYQJ0LZvE0U</a:t>
            </a:r>
            <a:r>
              <a:rPr lang="en-US">
                <a:cs typeface="Calibri" panose="020F0502020204030204"/>
              </a:rPr>
              <a:t> </a:t>
            </a:r>
          </a:p>
        </p:txBody>
      </p:sp>
      <p:pic>
        <p:nvPicPr>
          <p:cNvPr id="5" name="Picture 4" descr="A picture containing water sport&#10;&#10;Description generated with high confidence">
            <a:extLst>
              <a:ext uri="{FF2B5EF4-FFF2-40B4-BE49-F238E27FC236}">
                <a16:creationId xmlns:a16="http://schemas.microsoft.com/office/drawing/2014/main" xmlns="" id="{B9099A69-A8C4-41F3-B0DD-C11F1317C882}"/>
              </a:ext>
            </a:extLst>
          </p:cNvPr>
          <p:cNvPicPr>
            <a:picLocks noChangeAspect="1"/>
          </p:cNvPicPr>
          <p:nvPr/>
        </p:nvPicPr>
        <p:blipFill>
          <a:blip r:embed="rId3"/>
          <a:stretch>
            <a:fillRect/>
          </a:stretch>
        </p:blipFill>
        <p:spPr>
          <a:xfrm>
            <a:off x="-9151" y="5804172"/>
            <a:ext cx="12201394" cy="1019901"/>
          </a:xfrm>
          <a:prstGeom prst="rect">
            <a:avLst/>
          </a:prstGeom>
        </p:spPr>
      </p:pic>
    </p:spTree>
    <p:extLst>
      <p:ext uri="{BB962C8B-B14F-4D97-AF65-F5344CB8AC3E}">
        <p14:creationId xmlns:p14="http://schemas.microsoft.com/office/powerpoint/2010/main" val="27638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9945A8-547A-4BE4-8A48-46F2BF1F5B4E}"/>
              </a:ext>
            </a:extLst>
          </p:cNvPr>
          <p:cNvSpPr>
            <a:spLocks noGrp="1"/>
          </p:cNvSpPr>
          <p:nvPr>
            <p:ph type="title"/>
          </p:nvPr>
        </p:nvSpPr>
        <p:spPr/>
        <p:txBody>
          <a:bodyPr/>
          <a:lstStyle/>
          <a:p>
            <a:r>
              <a:rPr lang="en-US" b="1">
                <a:cs typeface="Calibri Light"/>
              </a:rPr>
              <a:t>OERcommons.org</a:t>
            </a:r>
          </a:p>
        </p:txBody>
      </p:sp>
      <p:sp>
        <p:nvSpPr>
          <p:cNvPr id="3" name="Content Placeholder 2">
            <a:extLst>
              <a:ext uri="{FF2B5EF4-FFF2-40B4-BE49-F238E27FC236}">
                <a16:creationId xmlns:a16="http://schemas.microsoft.com/office/drawing/2014/main" xmlns="" id="{43C2906E-E27F-49AD-AB33-E61295A35362}"/>
              </a:ext>
            </a:extLst>
          </p:cNvPr>
          <p:cNvSpPr>
            <a:spLocks noGrp="1"/>
          </p:cNvSpPr>
          <p:nvPr>
            <p:ph idx="1"/>
          </p:nvPr>
        </p:nvSpPr>
        <p:spPr>
          <a:xfrm>
            <a:off x="837982" y="1683021"/>
            <a:ext cx="10512862" cy="4455050"/>
          </a:xfrm>
        </p:spPr>
        <p:txBody>
          <a:bodyPr vert="horz" lIns="91440" tIns="45720" rIns="91440" bIns="45720" rtlCol="0" anchor="t">
            <a:normAutofit fontScale="85000" lnSpcReduction="10000"/>
          </a:bodyPr>
          <a:lstStyle/>
          <a:p>
            <a:pPr marL="0" indent="0">
              <a:buNone/>
            </a:pPr>
            <a:r>
              <a:rPr lang="en-US">
                <a:cs typeface="Calibri"/>
              </a:rPr>
              <a:t>OER Commons is a dynamic digital library and network. Explore open education resources and join our network of educators dedicated to curriculum.</a:t>
            </a:r>
            <a:endParaRPr lang="en-US"/>
          </a:p>
          <a:p>
            <a:pPr marL="0" indent="0">
              <a:buNone/>
            </a:pPr>
            <a:endParaRPr lang="en-US">
              <a:cs typeface="Calibri"/>
            </a:endParaRPr>
          </a:p>
          <a:p>
            <a:pPr marL="0" indent="0">
              <a:buNone/>
            </a:pPr>
            <a:r>
              <a:rPr lang="en-US">
                <a:cs typeface="Calibri"/>
              </a:rPr>
              <a:t>This video demonstrates how to find CC Licensed resources:</a:t>
            </a:r>
          </a:p>
          <a:p>
            <a:pPr marL="0" indent="0">
              <a:buNone/>
            </a:pPr>
            <a:r>
              <a:rPr lang="en-US">
                <a:cs typeface="Calibri"/>
              </a:rPr>
              <a:t>1. Use the search function</a:t>
            </a:r>
          </a:p>
          <a:p>
            <a:pPr marL="0" indent="0">
              <a:buNone/>
            </a:pPr>
            <a:r>
              <a:rPr lang="en-US">
                <a:cs typeface="Calibri"/>
              </a:rPr>
              <a:t>2. General conditions of use are listed under the thumbnail</a:t>
            </a:r>
          </a:p>
          <a:p>
            <a:pPr marL="0" indent="0">
              <a:buNone/>
            </a:pPr>
            <a:r>
              <a:rPr lang="en-US">
                <a:cs typeface="Calibri"/>
              </a:rPr>
              <a:t>3. Select an item</a:t>
            </a:r>
          </a:p>
          <a:p>
            <a:pPr marL="0" indent="0">
              <a:buNone/>
            </a:pPr>
            <a:r>
              <a:rPr lang="en-US">
                <a:cs typeface="Calibri"/>
              </a:rPr>
              <a:t>4. License is in the description</a:t>
            </a:r>
          </a:p>
          <a:p>
            <a:pPr marL="0" indent="0">
              <a:buNone/>
            </a:pPr>
            <a:r>
              <a:rPr lang="en-US">
                <a:cs typeface="Calibri"/>
              </a:rPr>
              <a:t>5. License can be clicked on for more detail</a:t>
            </a:r>
          </a:p>
          <a:p>
            <a:pPr marL="0" indent="0">
              <a:buNone/>
            </a:pPr>
            <a:endParaRPr lang="en-US">
              <a:cs typeface="Calibri"/>
            </a:endParaRPr>
          </a:p>
          <a:p>
            <a:pPr marL="0" indent="0">
              <a:buNone/>
            </a:pPr>
            <a:r>
              <a:rPr lang="en-US">
                <a:cs typeface="Calibri"/>
                <a:hlinkClick r:id="rId2"/>
              </a:rPr>
              <a:t>https://youtu.be/9XZDGtuyM74</a:t>
            </a:r>
            <a:endParaRPr lang="en-US">
              <a:cs typeface="Calibri" panose="020F0502020204030204"/>
            </a:endParaRPr>
          </a:p>
        </p:txBody>
      </p:sp>
      <p:pic>
        <p:nvPicPr>
          <p:cNvPr id="5" name="Picture 4" descr="A picture containing water sport&#10;&#10;Description generated with high confidence">
            <a:extLst>
              <a:ext uri="{FF2B5EF4-FFF2-40B4-BE49-F238E27FC236}">
                <a16:creationId xmlns:a16="http://schemas.microsoft.com/office/drawing/2014/main" xmlns="" id="{535B39B9-D672-4BD2-9162-29E4F13C51E6}"/>
              </a:ext>
            </a:extLst>
          </p:cNvPr>
          <p:cNvPicPr>
            <a:picLocks noChangeAspect="1"/>
          </p:cNvPicPr>
          <p:nvPr/>
        </p:nvPicPr>
        <p:blipFill>
          <a:blip r:embed="rId3"/>
          <a:stretch>
            <a:fillRect/>
          </a:stretch>
        </p:blipFill>
        <p:spPr>
          <a:xfrm>
            <a:off x="68" y="6136010"/>
            <a:ext cx="12192175" cy="688063"/>
          </a:xfrm>
          <a:prstGeom prst="rect">
            <a:avLst/>
          </a:prstGeom>
        </p:spPr>
      </p:pic>
    </p:spTree>
    <p:extLst>
      <p:ext uri="{BB962C8B-B14F-4D97-AF65-F5344CB8AC3E}">
        <p14:creationId xmlns:p14="http://schemas.microsoft.com/office/powerpoint/2010/main" val="2354086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188E75-B8D5-4168-A1B2-C3A216D42FA6}"/>
              </a:ext>
            </a:extLst>
          </p:cNvPr>
          <p:cNvSpPr>
            <a:spLocks noGrp="1"/>
          </p:cNvSpPr>
          <p:nvPr>
            <p:ph type="title"/>
          </p:nvPr>
        </p:nvSpPr>
        <p:spPr/>
        <p:txBody>
          <a:bodyPr/>
          <a:lstStyle/>
          <a:p>
            <a:r>
              <a:rPr lang="en-US" b="1">
                <a:cs typeface="Calibri Light"/>
              </a:rPr>
              <a:t>CC commons</a:t>
            </a:r>
            <a:endParaRPr lang="en-US" b="1"/>
          </a:p>
        </p:txBody>
      </p:sp>
      <p:sp>
        <p:nvSpPr>
          <p:cNvPr id="3" name="Content Placeholder 2">
            <a:extLst>
              <a:ext uri="{FF2B5EF4-FFF2-40B4-BE49-F238E27FC236}">
                <a16:creationId xmlns:a16="http://schemas.microsoft.com/office/drawing/2014/main" xmlns="" id="{D1C1C6E6-F500-442F-998E-E270043BA62A}"/>
              </a:ext>
            </a:extLst>
          </p:cNvPr>
          <p:cNvSpPr>
            <a:spLocks noGrp="1"/>
          </p:cNvSpPr>
          <p:nvPr>
            <p:ph idx="1"/>
          </p:nvPr>
        </p:nvSpPr>
        <p:spPr>
          <a:xfrm>
            <a:off x="229688" y="1286618"/>
            <a:ext cx="10512862" cy="5463756"/>
          </a:xfrm>
        </p:spPr>
        <p:txBody>
          <a:bodyPr vert="horz" lIns="91440" tIns="45720" rIns="91440" bIns="45720" rtlCol="0" anchor="t">
            <a:normAutofit/>
          </a:bodyPr>
          <a:lstStyle/>
          <a:p>
            <a:pPr marL="0" indent="0">
              <a:buNone/>
            </a:pPr>
            <a:r>
              <a:rPr lang="en-US">
                <a:cs typeface="Calibri"/>
              </a:rPr>
              <a:t>1. Go to </a:t>
            </a:r>
            <a:r>
              <a:rPr lang="en-US">
                <a:cs typeface="Calibri"/>
                <a:hlinkClick r:id="rId2"/>
              </a:rPr>
              <a:t>https://search.creativecommons.org/</a:t>
            </a:r>
            <a:r>
              <a:rPr lang="en-US">
                <a:cs typeface="Calibri"/>
              </a:rPr>
              <a:t> </a:t>
            </a:r>
          </a:p>
          <a:p>
            <a:pPr marL="0" indent="0">
              <a:buNone/>
            </a:pPr>
            <a:r>
              <a:rPr lang="en-US">
                <a:cs typeface="Calibri"/>
              </a:rPr>
              <a:t>2. Search for an object</a:t>
            </a:r>
          </a:p>
          <a:p>
            <a:pPr marL="0" indent="0">
              <a:buNone/>
            </a:pPr>
            <a:r>
              <a:rPr lang="en-US">
                <a:cs typeface="Calibri"/>
              </a:rPr>
              <a:t>3. Identify the licensing of the object</a:t>
            </a:r>
          </a:p>
          <a:p>
            <a:pPr marL="0" indent="0">
              <a:buNone/>
            </a:pPr>
            <a:r>
              <a:rPr lang="en-US">
                <a:cs typeface="Calibri"/>
              </a:rPr>
              <a:t>4. Prepare to share out!</a:t>
            </a:r>
          </a:p>
          <a:p>
            <a:pPr marL="0" indent="0">
              <a:buNone/>
            </a:pPr>
            <a:endParaRPr lang="en-US">
              <a:cs typeface="Calibri"/>
            </a:endParaRPr>
          </a:p>
          <a:p>
            <a:pPr marL="0" indent="0">
              <a:buNone/>
            </a:pPr>
            <a:endParaRPr lang="en-US">
              <a:cs typeface="Calibri"/>
            </a:endParaRPr>
          </a:p>
          <a:p>
            <a:pPr marL="0" indent="0">
              <a:buNone/>
            </a:pPr>
            <a:endParaRPr lang="en-US">
              <a:cs typeface="Calibri"/>
            </a:endParaRPr>
          </a:p>
          <a:p>
            <a:pPr marL="0" indent="0">
              <a:buNone/>
            </a:pPr>
            <a:endParaRPr lang="en-US">
              <a:cs typeface="Calibri"/>
            </a:endParaRPr>
          </a:p>
          <a:p>
            <a:pPr marL="0" indent="0">
              <a:buNone/>
            </a:pPr>
            <a:endParaRPr lang="en-US">
              <a:cs typeface="Calibri"/>
            </a:endParaRPr>
          </a:p>
          <a:p>
            <a:pPr marL="0" indent="0">
              <a:buNone/>
            </a:pPr>
            <a:r>
              <a:rPr lang="en-US">
                <a:cs typeface="Calibri"/>
              </a:rPr>
              <a:t>Try different Search Services than your colleagues!</a:t>
            </a:r>
            <a:endParaRPr lang="en-US"/>
          </a:p>
        </p:txBody>
      </p:sp>
      <p:pic>
        <p:nvPicPr>
          <p:cNvPr id="4" name="Picture 4" descr="A screenshot of a cell phone&#10;&#10;Description generated with very high confidence">
            <a:extLst>
              <a:ext uri="{FF2B5EF4-FFF2-40B4-BE49-F238E27FC236}">
                <a16:creationId xmlns:a16="http://schemas.microsoft.com/office/drawing/2014/main" xmlns="" id="{0DAC572B-3B00-4CAE-A9DF-1DE18DCA37CE}"/>
              </a:ext>
            </a:extLst>
          </p:cNvPr>
          <p:cNvPicPr>
            <a:picLocks noChangeAspect="1"/>
          </p:cNvPicPr>
          <p:nvPr/>
        </p:nvPicPr>
        <p:blipFill>
          <a:blip r:embed="rId3"/>
          <a:stretch>
            <a:fillRect/>
          </a:stretch>
        </p:blipFill>
        <p:spPr>
          <a:xfrm>
            <a:off x="6020273" y="2735389"/>
            <a:ext cx="5775345" cy="2866623"/>
          </a:xfrm>
          <a:prstGeom prst="rect">
            <a:avLst/>
          </a:prstGeom>
        </p:spPr>
      </p:pic>
      <p:pic>
        <p:nvPicPr>
          <p:cNvPr id="6" name="Picture 5" descr="A picture containing water sport&#10;&#10;Description generated with high confidence">
            <a:extLst>
              <a:ext uri="{FF2B5EF4-FFF2-40B4-BE49-F238E27FC236}">
                <a16:creationId xmlns:a16="http://schemas.microsoft.com/office/drawing/2014/main" xmlns="" id="{9062916B-3F3D-4E96-ABF3-42F62ED6721C}"/>
              </a:ext>
            </a:extLst>
          </p:cNvPr>
          <p:cNvPicPr>
            <a:picLocks noChangeAspect="1"/>
          </p:cNvPicPr>
          <p:nvPr/>
        </p:nvPicPr>
        <p:blipFill>
          <a:blip r:embed="rId4"/>
          <a:stretch>
            <a:fillRect/>
          </a:stretch>
        </p:blipFill>
        <p:spPr>
          <a:xfrm>
            <a:off x="68" y="6329583"/>
            <a:ext cx="12192175" cy="494490"/>
          </a:xfrm>
          <a:prstGeom prst="rect">
            <a:avLst/>
          </a:prstGeom>
        </p:spPr>
      </p:pic>
    </p:spTree>
    <p:extLst>
      <p:ext uri="{BB962C8B-B14F-4D97-AF65-F5344CB8AC3E}">
        <p14:creationId xmlns:p14="http://schemas.microsoft.com/office/powerpoint/2010/main" val="218279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xmlns="" id="{74426AB7-D619-4515-962A-BC83909EC0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825" cy="6858000"/>
          </a:xfrm>
          <a:prstGeom prst="rect">
            <a:avLst/>
          </a:prstGeom>
          <a:solidFill>
            <a:srgbClr val="183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0">
            <a:extLst>
              <a:ext uri="{FF2B5EF4-FFF2-40B4-BE49-F238E27FC236}">
                <a16:creationId xmlns:a16="http://schemas.microsoft.com/office/drawing/2014/main" xmlns="" id="{DE47DF98-723F-4AAC-ABCF-CACBC438F7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43776" y="256540"/>
            <a:ext cx="11701272"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3" name="Straight Connector 12">
            <a:extLst>
              <a:ext uri="{FF2B5EF4-FFF2-40B4-BE49-F238E27FC236}">
                <a16:creationId xmlns:a16="http://schemas.microsoft.com/office/drawing/2014/main" xmlns="" id="{EA29FC7C-9308-4FDE-8DCA-405668055B0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894845" y="5768204"/>
            <a:ext cx="6399134" cy="0"/>
          </a:xfrm>
          <a:prstGeom prst="line">
            <a:avLst/>
          </a:prstGeom>
          <a:ln>
            <a:solidFill>
              <a:srgbClr val="183F6B"/>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09690" y="4691693"/>
            <a:ext cx="9964365" cy="988821"/>
          </a:xfrm>
        </p:spPr>
        <p:txBody>
          <a:bodyPr>
            <a:normAutofit/>
          </a:bodyPr>
          <a:lstStyle/>
          <a:p>
            <a:r>
              <a:rPr lang="en-US" sz="5300" b="1">
                <a:solidFill>
                  <a:srgbClr val="183F6B"/>
                </a:solidFill>
              </a:rPr>
              <a:t>Creative Commons</a:t>
            </a:r>
            <a:endParaRPr lang="en-US" sz="5300" b="1"/>
          </a:p>
        </p:txBody>
      </p:sp>
      <p:sp>
        <p:nvSpPr>
          <p:cNvPr id="3" name="Subtitle 2"/>
          <p:cNvSpPr>
            <a:spLocks noGrp="1"/>
          </p:cNvSpPr>
          <p:nvPr>
            <p:ph type="subTitle" idx="1"/>
          </p:nvPr>
        </p:nvSpPr>
        <p:spPr>
          <a:xfrm>
            <a:off x="1105393" y="5956920"/>
            <a:ext cx="9958586" cy="342696"/>
          </a:xfrm>
        </p:spPr>
        <p:txBody>
          <a:bodyPr vert="horz" lIns="91440" tIns="45720" rIns="91440" bIns="45720" rtlCol="0" anchor="t">
            <a:noAutofit/>
          </a:bodyPr>
          <a:lstStyle/>
          <a:p>
            <a:r>
              <a:rPr lang="en-US" sz="1800">
                <a:solidFill>
                  <a:srgbClr val="183F6B"/>
                </a:solidFill>
              </a:rPr>
              <a:t>License</a:t>
            </a:r>
            <a:endParaRPr lang="en-US" sz="1800" u="sng">
              <a:solidFill>
                <a:srgbClr val="183F6B"/>
              </a:solidFill>
              <a:cs typeface="Calibri"/>
            </a:endParaRPr>
          </a:p>
        </p:txBody>
      </p:sp>
      <p:pic>
        <p:nvPicPr>
          <p:cNvPr id="4" name="Picture 4" descr="A close up of a sign&#10;&#10;Description generated with very high confidence">
            <a:extLst>
              <a:ext uri="{FF2B5EF4-FFF2-40B4-BE49-F238E27FC236}">
                <a16:creationId xmlns:a16="http://schemas.microsoft.com/office/drawing/2014/main" xmlns="" id="{3B5305F5-5563-4927-B56D-08C6FE3D8357}"/>
              </a:ext>
            </a:extLst>
          </p:cNvPr>
          <p:cNvPicPr>
            <a:picLocks noChangeAspect="1"/>
          </p:cNvPicPr>
          <p:nvPr/>
        </p:nvPicPr>
        <p:blipFill rotWithShape="1">
          <a:blip r:embed="rId2"/>
          <a:srcRect r="-1" b="3248"/>
          <a:stretch/>
        </p:blipFill>
        <p:spPr>
          <a:xfrm>
            <a:off x="243776" y="256540"/>
            <a:ext cx="11701272" cy="3764276"/>
          </a:xfrm>
          <a:prstGeom prst="rect">
            <a:avLst/>
          </a:prstGeom>
        </p:spPr>
      </p:pic>
      <p:pic>
        <p:nvPicPr>
          <p:cNvPr id="5" name="Picture 2" descr="Image result for creative commons images">
            <a:extLst>
              <a:ext uri="{FF2B5EF4-FFF2-40B4-BE49-F238E27FC236}">
                <a16:creationId xmlns:a16="http://schemas.microsoft.com/office/drawing/2014/main" xmlns="" id="{F92D6DDB-6134-4AD1-AB8E-3631BDD910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2139" y="2548899"/>
            <a:ext cx="2943709" cy="2943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24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864</Words>
  <Application>Microsoft Office PowerPoint</Application>
  <PresentationFormat>Custom</PresentationFormat>
  <Paragraphs>239</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Palatino Linotype</vt:lpstr>
      <vt:lpstr>Office Theme</vt:lpstr>
      <vt:lpstr>Creating Open Works</vt:lpstr>
      <vt:lpstr>Workshop Purpose &amp; Objectives</vt:lpstr>
      <vt:lpstr>Finding Open Content</vt:lpstr>
      <vt:lpstr>Activity: Exploring Open Repositories</vt:lpstr>
      <vt:lpstr>Flickr</vt:lpstr>
      <vt:lpstr>YouTube</vt:lpstr>
      <vt:lpstr>OERcommons.org</vt:lpstr>
      <vt:lpstr>CC commons</vt:lpstr>
      <vt:lpstr>Creative Commons</vt:lpstr>
      <vt:lpstr>The Make-up of an Individual CC</vt:lpstr>
      <vt:lpstr>Creative Commons Licensing</vt:lpstr>
      <vt:lpstr>The Different License Elements and their Meanings</vt:lpstr>
      <vt:lpstr>PowerPoint Presentation</vt:lpstr>
      <vt:lpstr>Planning for Creative Commons Licensing</vt:lpstr>
      <vt:lpstr>Planning for Creative Commons Licensing</vt:lpstr>
      <vt:lpstr>Activity: Open Poetry</vt:lpstr>
      <vt:lpstr>Hosting</vt:lpstr>
      <vt:lpstr>Places to Host </vt:lpstr>
      <vt:lpstr>Pros &amp; Cons</vt:lpstr>
      <vt:lpstr>Final point on Hosting</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“all rights reserved” </dc:title>
  <dc:creator>Nicolas Pares</dc:creator>
  <cp:lastModifiedBy>Jenelys Cox</cp:lastModifiedBy>
  <cp:revision>2</cp:revision>
  <dcterms:created xsi:type="dcterms:W3CDTF">2018-10-18T15:59:50Z</dcterms:created>
  <dcterms:modified xsi:type="dcterms:W3CDTF">2019-05-23T19:49:32Z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