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77" r:id="rId3"/>
    <p:sldId id="257" r:id="rId4"/>
    <p:sldId id="259" r:id="rId5"/>
    <p:sldId id="260" r:id="rId6"/>
    <p:sldId id="261" r:id="rId7"/>
    <p:sldId id="262" r:id="rId8"/>
    <p:sldId id="264" r:id="rId9"/>
    <p:sldId id="270" r:id="rId10"/>
    <p:sldId id="272" r:id="rId11"/>
    <p:sldId id="258" r:id="rId12"/>
    <p:sldId id="265" r:id="rId13"/>
    <p:sldId id="266" r:id="rId14"/>
    <p:sldId id="267" r:id="rId15"/>
    <p:sldId id="268" r:id="rId16"/>
    <p:sldId id="263" r:id="rId17"/>
    <p:sldId id="269" r:id="rId18"/>
    <p:sldId id="271" r:id="rId19"/>
    <p:sldId id="273" r:id="rId20"/>
    <p:sldId id="274" r:id="rId21"/>
    <p:sldId id="275" r:id="rId22"/>
    <p:sldId id="276" r:id="rId23"/>
    <p:sldId id="279" r:id="rId24"/>
    <p:sldId id="27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46A279-890F-3F8A-4A38-CA5E8BD0D34F}" v="137" dt="2019-06-04T15:58:32.843"/>
    <p1510:client id="{8BED2747-F84E-080E-73BD-F387F7435736}" v="629" dt="2019-06-04T16:15:54.7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nelys Cox" userId="S::jennifer.cox@du.edu::8de901f5-fdb0-450e-bcc3-3d91fdbd6d2a" providerId="AD" clId="Web-{F23FFD74-87C1-5070-2736-8856C0CC816B}"/>
    <pc:docChg chg="addSld modSld sldOrd">
      <pc:chgData name="Jenelys Cox" userId="S::jennifer.cox@du.edu::8de901f5-fdb0-450e-bcc3-3d91fdbd6d2a" providerId="AD" clId="Web-{F23FFD74-87C1-5070-2736-8856C0CC816B}" dt="2019-05-21T16:30:14.873" v="242" actId="20577"/>
      <pc:docMkLst>
        <pc:docMk/>
      </pc:docMkLst>
      <pc:sldChg chg="addSp delSp modSp mod setBg setClrOvrMap delDesignElem">
        <pc:chgData name="Jenelys Cox" userId="S::jennifer.cox@du.edu::8de901f5-fdb0-450e-bcc3-3d91fdbd6d2a" providerId="AD" clId="Web-{F23FFD74-87C1-5070-2736-8856C0CC816B}" dt="2019-05-21T16:19:29.462" v="75" actId="20577"/>
        <pc:sldMkLst>
          <pc:docMk/>
          <pc:sldMk cId="109857222" sldId="256"/>
        </pc:sldMkLst>
        <pc:spChg chg="mod ord">
          <ac:chgData name="Jenelys Cox" userId="S::jennifer.cox@du.edu::8de901f5-fdb0-450e-bcc3-3d91fdbd6d2a" providerId="AD" clId="Web-{F23FFD74-87C1-5070-2736-8856C0CC816B}" dt="2019-05-21T16:19:29.462" v="75" actId="20577"/>
          <ac:spMkLst>
            <pc:docMk/>
            <pc:sldMk cId="109857222" sldId="256"/>
            <ac:spMk id="2" creationId="{00000000-0000-0000-0000-000000000000}"/>
          </ac:spMkLst>
        </pc:spChg>
        <pc:spChg chg="mod">
          <ac:chgData name="Jenelys Cox" userId="S::jennifer.cox@du.edu::8de901f5-fdb0-450e-bcc3-3d91fdbd6d2a" providerId="AD" clId="Web-{F23FFD74-87C1-5070-2736-8856C0CC816B}" dt="2019-05-21T16:18:55.555" v="24"/>
          <ac:spMkLst>
            <pc:docMk/>
            <pc:sldMk cId="109857222" sldId="256"/>
            <ac:spMk id="3" creationId="{00000000-0000-0000-0000-000000000000}"/>
          </ac:spMkLst>
        </pc:spChg>
        <pc:spChg chg="add">
          <ac:chgData name="Jenelys Cox" userId="S::jennifer.cox@du.edu::8de901f5-fdb0-450e-bcc3-3d91fdbd6d2a" providerId="AD" clId="Web-{F23FFD74-87C1-5070-2736-8856C0CC816B}" dt="2019-05-21T16:14:58.131" v="2"/>
          <ac:spMkLst>
            <pc:docMk/>
            <pc:sldMk cId="109857222" sldId="256"/>
            <ac:spMk id="5" creationId="{559AE206-7EBA-4D33-8BC9-9D8158553F0E}"/>
          </ac:spMkLst>
        </pc:spChg>
        <pc:spChg chg="add">
          <ac:chgData name="Jenelys Cox" userId="S::jennifer.cox@du.edu::8de901f5-fdb0-450e-bcc3-3d91fdbd6d2a" providerId="AD" clId="Web-{F23FFD74-87C1-5070-2736-8856C0CC816B}" dt="2019-05-21T16:14:58.131" v="2"/>
          <ac:spMkLst>
            <pc:docMk/>
            <pc:sldMk cId="109857222" sldId="256"/>
            <ac:spMk id="6" creationId="{6437D937-A7F1-4011-92B4-328E5BE1B166}"/>
          </ac:spMkLst>
        </pc:spChg>
        <pc:spChg chg="add del">
          <ac:chgData name="Jenelys Cox" userId="S::jennifer.cox@du.edu::8de901f5-fdb0-450e-bcc3-3d91fdbd6d2a" providerId="AD" clId="Web-{F23FFD74-87C1-5070-2736-8856C0CC816B}" dt="2019-05-21T16:15:33.522" v="5"/>
          <ac:spMkLst>
            <pc:docMk/>
            <pc:sldMk cId="109857222" sldId="256"/>
            <ac:spMk id="7" creationId="{B645BD8A-B13F-463A-9101-4FB883F064BD}"/>
          </ac:spMkLst>
        </pc:spChg>
        <pc:spChg chg="add del">
          <ac:chgData name="Jenelys Cox" userId="S::jennifer.cox@du.edu::8de901f5-fdb0-450e-bcc3-3d91fdbd6d2a" providerId="AD" clId="Web-{F23FFD74-87C1-5070-2736-8856C0CC816B}" dt="2019-05-21T16:14:58.116" v="1"/>
          <ac:spMkLst>
            <pc:docMk/>
            <pc:sldMk cId="109857222" sldId="256"/>
            <ac:spMk id="8" creationId="{23962611-DFD5-4092-AAFD-559E3DFCE2C9}"/>
          </ac:spMkLst>
        </pc:spChg>
        <pc:spChg chg="add del">
          <ac:chgData name="Jenelys Cox" userId="S::jennifer.cox@du.edu::8de901f5-fdb0-450e-bcc3-3d91fdbd6d2a" providerId="AD" clId="Web-{F23FFD74-87C1-5070-2736-8856C0CC816B}" dt="2019-05-21T16:15:33.522" v="5"/>
          <ac:spMkLst>
            <pc:docMk/>
            <pc:sldMk cId="109857222" sldId="256"/>
            <ac:spMk id="9" creationId="{94003B42-F17E-473C-9366-9369C047115C}"/>
          </ac:spMkLst>
        </pc:spChg>
        <pc:spChg chg="add del">
          <ac:chgData name="Jenelys Cox" userId="S::jennifer.cox@du.edu::8de901f5-fdb0-450e-bcc3-3d91fdbd6d2a" providerId="AD" clId="Web-{F23FFD74-87C1-5070-2736-8856C0CC816B}" dt="2019-05-21T16:15:33.522" v="5"/>
          <ac:spMkLst>
            <pc:docMk/>
            <pc:sldMk cId="109857222" sldId="256"/>
            <ac:spMk id="11" creationId="{149DDF01-2EFB-49D0-864E-0CE29F33A69F}"/>
          </ac:spMkLst>
        </pc:spChg>
        <pc:spChg chg="add">
          <ac:chgData name="Jenelys Cox" userId="S::jennifer.cox@du.edu::8de901f5-fdb0-450e-bcc3-3d91fdbd6d2a" providerId="AD" clId="Web-{F23FFD74-87C1-5070-2736-8856C0CC816B}" dt="2019-05-21T16:14:58.131" v="2"/>
          <ac:spMkLst>
            <pc:docMk/>
            <pc:sldMk cId="109857222" sldId="256"/>
            <ac:spMk id="12" creationId="{B672F332-AF08-46C6-94F0-77684310D7B7}"/>
          </ac:spMkLst>
        </pc:spChg>
        <pc:spChg chg="add del">
          <ac:chgData name="Jenelys Cox" userId="S::jennifer.cox@du.edu::8de901f5-fdb0-450e-bcc3-3d91fdbd6d2a" providerId="AD" clId="Web-{F23FFD74-87C1-5070-2736-8856C0CC816B}" dt="2019-05-21T16:15:33.522" v="5"/>
          <ac:spMkLst>
            <pc:docMk/>
            <pc:sldMk cId="109857222" sldId="256"/>
            <ac:spMk id="13" creationId="{8EEA5BB7-5B71-4B52-AD7F-3BA82A6177F2}"/>
          </ac:spMkLst>
        </pc:spChg>
        <pc:spChg chg="add">
          <ac:chgData name="Jenelys Cox" userId="S::jennifer.cox@du.edu::8de901f5-fdb0-450e-bcc3-3d91fdbd6d2a" providerId="AD" clId="Web-{F23FFD74-87C1-5070-2736-8856C0CC816B}" dt="2019-05-21T16:14:58.131" v="2"/>
          <ac:spMkLst>
            <pc:docMk/>
            <pc:sldMk cId="109857222" sldId="256"/>
            <ac:spMk id="14" creationId="{34244EF8-D73A-40E1-BE73-D46E6B4B04ED}"/>
          </ac:spMkLst>
        </pc:spChg>
        <pc:spChg chg="add">
          <ac:chgData name="Jenelys Cox" userId="S::jennifer.cox@du.edu::8de901f5-fdb0-450e-bcc3-3d91fdbd6d2a" providerId="AD" clId="Web-{F23FFD74-87C1-5070-2736-8856C0CC816B}" dt="2019-05-21T16:14:58.131" v="2"/>
          <ac:spMkLst>
            <pc:docMk/>
            <pc:sldMk cId="109857222" sldId="256"/>
            <ac:spMk id="16" creationId="{AB84D7E8-4ECB-42D7-ADBF-01689B0F24AE}"/>
          </ac:spMkLst>
        </pc:spChg>
        <pc:spChg chg="add">
          <ac:chgData name="Jenelys Cox" userId="S::jennifer.cox@du.edu::8de901f5-fdb0-450e-bcc3-3d91fdbd6d2a" providerId="AD" clId="Web-{F23FFD74-87C1-5070-2736-8856C0CC816B}" dt="2019-05-21T16:15:33.538" v="6"/>
          <ac:spMkLst>
            <pc:docMk/>
            <pc:sldMk cId="109857222" sldId="256"/>
            <ac:spMk id="19" creationId="{D071C0CD-5EFD-45A1-AAFD-61C3D4A65188}"/>
          </ac:spMkLst>
        </pc:spChg>
        <pc:spChg chg="add">
          <ac:chgData name="Jenelys Cox" userId="S::jennifer.cox@du.edu::8de901f5-fdb0-450e-bcc3-3d91fdbd6d2a" providerId="AD" clId="Web-{F23FFD74-87C1-5070-2736-8856C0CC816B}" dt="2019-05-21T16:15:33.538" v="6"/>
          <ac:spMkLst>
            <pc:docMk/>
            <pc:sldMk cId="109857222" sldId="256"/>
            <ac:spMk id="21" creationId="{8A03302C-20A2-4C4F-9760-E85AE1041385}"/>
          </ac:spMkLst>
        </pc:spChg>
        <pc:spChg chg="add">
          <ac:chgData name="Jenelys Cox" userId="S::jennifer.cox@du.edu::8de901f5-fdb0-450e-bcc3-3d91fdbd6d2a" providerId="AD" clId="Web-{F23FFD74-87C1-5070-2736-8856C0CC816B}" dt="2019-05-21T16:15:33.538" v="6"/>
          <ac:spMkLst>
            <pc:docMk/>
            <pc:sldMk cId="109857222" sldId="256"/>
            <ac:spMk id="22" creationId="{D00F093B-0739-4429-B30D-D72924D08871}"/>
          </ac:spMkLst>
        </pc:spChg>
        <pc:spChg chg="add">
          <ac:chgData name="Jenelys Cox" userId="S::jennifer.cox@du.edu::8de901f5-fdb0-450e-bcc3-3d91fdbd6d2a" providerId="AD" clId="Web-{F23FFD74-87C1-5070-2736-8856C0CC816B}" dt="2019-05-21T16:15:33.538" v="6"/>
          <ac:spMkLst>
            <pc:docMk/>
            <pc:sldMk cId="109857222" sldId="256"/>
            <ac:spMk id="23" creationId="{1BB92999-6A40-480A-8965-2F20DFB032B5}"/>
          </ac:spMkLst>
        </pc:spChg>
        <pc:spChg chg="add del">
          <ac:chgData name="Jenelys Cox" userId="S::jennifer.cox@du.edu::8de901f5-fdb0-450e-bcc3-3d91fdbd6d2a" providerId="AD" clId="Web-{F23FFD74-87C1-5070-2736-8856C0CC816B}" dt="2019-05-21T16:16:53.757" v="9"/>
          <ac:spMkLst>
            <pc:docMk/>
            <pc:sldMk cId="109857222" sldId="256"/>
            <ac:spMk id="27" creationId="{62AE8E50-35D4-4D5A-A4BB-168CBB027DA2}"/>
          </ac:spMkLst>
        </pc:spChg>
        <pc:spChg chg="add del">
          <ac:chgData name="Jenelys Cox" userId="S::jennifer.cox@du.edu::8de901f5-fdb0-450e-bcc3-3d91fdbd6d2a" providerId="AD" clId="Web-{F23FFD74-87C1-5070-2736-8856C0CC816B}" dt="2019-05-21T16:16:53.757" v="9"/>
          <ac:spMkLst>
            <pc:docMk/>
            <pc:sldMk cId="109857222" sldId="256"/>
            <ac:spMk id="28" creationId="{C37D1D6D-17D8-4296-B000-665D1892D01E}"/>
          </ac:spMkLst>
        </pc:spChg>
        <pc:spChg chg="add del">
          <ac:chgData name="Jenelys Cox" userId="S::jennifer.cox@du.edu::8de901f5-fdb0-450e-bcc3-3d91fdbd6d2a" providerId="AD" clId="Web-{F23FFD74-87C1-5070-2736-8856C0CC816B}" dt="2019-05-21T16:16:53.757" v="9"/>
          <ac:spMkLst>
            <pc:docMk/>
            <pc:sldMk cId="109857222" sldId="256"/>
            <ac:spMk id="29" creationId="{1B26E892-1320-40AA-9CA1-246721C18768}"/>
          </ac:spMkLst>
        </pc:spChg>
        <pc:spChg chg="add del">
          <ac:chgData name="Jenelys Cox" userId="S::jennifer.cox@du.edu::8de901f5-fdb0-450e-bcc3-3d91fdbd6d2a" providerId="AD" clId="Web-{F23FFD74-87C1-5070-2736-8856C0CC816B}" dt="2019-05-21T16:16:53.757" v="9"/>
          <ac:spMkLst>
            <pc:docMk/>
            <pc:sldMk cId="109857222" sldId="256"/>
            <ac:spMk id="31" creationId="{C170DF7D-4686-4BD5-A9CD-C8964928468D}"/>
          </ac:spMkLst>
        </pc:spChg>
        <pc:spChg chg="add del">
          <ac:chgData name="Jenelys Cox" userId="S::jennifer.cox@du.edu::8de901f5-fdb0-450e-bcc3-3d91fdbd6d2a" providerId="AD" clId="Web-{F23FFD74-87C1-5070-2736-8856C0CC816B}" dt="2019-05-21T16:17:13.383" v="11"/>
          <ac:spMkLst>
            <pc:docMk/>
            <pc:sldMk cId="109857222" sldId="256"/>
            <ac:spMk id="32" creationId="{B64F47E8-C2CA-43A6-9404-03BADA34D765}"/>
          </ac:spMkLst>
        </pc:spChg>
        <pc:spChg chg="add del">
          <ac:chgData name="Jenelys Cox" userId="S::jennifer.cox@du.edu::8de901f5-fdb0-450e-bcc3-3d91fdbd6d2a" providerId="AD" clId="Web-{F23FFD74-87C1-5070-2736-8856C0CC816B}" dt="2019-05-21T16:17:13.383" v="11"/>
          <ac:spMkLst>
            <pc:docMk/>
            <pc:sldMk cId="109857222" sldId="256"/>
            <ac:spMk id="33" creationId="{36A995F0-906C-4573-A739-16EED217D852}"/>
          </ac:spMkLst>
        </pc:spChg>
        <pc:spChg chg="add del">
          <ac:chgData name="Jenelys Cox" userId="S::jennifer.cox@du.edu::8de901f5-fdb0-450e-bcc3-3d91fdbd6d2a" providerId="AD" clId="Web-{F23FFD74-87C1-5070-2736-8856C0CC816B}" dt="2019-05-21T16:17:13.383" v="11"/>
          <ac:spMkLst>
            <pc:docMk/>
            <pc:sldMk cId="109857222" sldId="256"/>
            <ac:spMk id="34" creationId="{D7E9942E-93C8-4B24-9978-DBD698E1E464}"/>
          </ac:spMkLst>
        </pc:spChg>
        <pc:spChg chg="add del">
          <ac:chgData name="Jenelys Cox" userId="S::jennifer.cox@du.edu::8de901f5-fdb0-450e-bcc3-3d91fdbd6d2a" providerId="AD" clId="Web-{F23FFD74-87C1-5070-2736-8856C0CC816B}" dt="2019-05-21T16:17:19.914" v="13"/>
          <ac:spMkLst>
            <pc:docMk/>
            <pc:sldMk cId="109857222" sldId="256"/>
            <ac:spMk id="36" creationId="{62AE8E50-35D4-4D5A-A4BB-168CBB027DA2}"/>
          </ac:spMkLst>
        </pc:spChg>
        <pc:spChg chg="add del">
          <ac:chgData name="Jenelys Cox" userId="S::jennifer.cox@du.edu::8de901f5-fdb0-450e-bcc3-3d91fdbd6d2a" providerId="AD" clId="Web-{F23FFD74-87C1-5070-2736-8856C0CC816B}" dt="2019-05-21T16:17:19.914" v="13"/>
          <ac:spMkLst>
            <pc:docMk/>
            <pc:sldMk cId="109857222" sldId="256"/>
            <ac:spMk id="37" creationId="{C37D1D6D-17D8-4296-B000-665D1892D01E}"/>
          </ac:spMkLst>
        </pc:spChg>
        <pc:spChg chg="add del">
          <ac:chgData name="Jenelys Cox" userId="S::jennifer.cox@du.edu::8de901f5-fdb0-450e-bcc3-3d91fdbd6d2a" providerId="AD" clId="Web-{F23FFD74-87C1-5070-2736-8856C0CC816B}" dt="2019-05-21T16:17:19.914" v="13"/>
          <ac:spMkLst>
            <pc:docMk/>
            <pc:sldMk cId="109857222" sldId="256"/>
            <ac:spMk id="38" creationId="{1B26E892-1320-40AA-9CA1-246721C18768}"/>
          </ac:spMkLst>
        </pc:spChg>
        <pc:spChg chg="add del">
          <ac:chgData name="Jenelys Cox" userId="S::jennifer.cox@du.edu::8de901f5-fdb0-450e-bcc3-3d91fdbd6d2a" providerId="AD" clId="Web-{F23FFD74-87C1-5070-2736-8856C0CC816B}" dt="2019-05-21T16:17:19.914" v="13"/>
          <ac:spMkLst>
            <pc:docMk/>
            <pc:sldMk cId="109857222" sldId="256"/>
            <ac:spMk id="40" creationId="{C170DF7D-4686-4BD5-A9CD-C8964928468D}"/>
          </ac:spMkLst>
        </pc:spChg>
        <pc:spChg chg="add del">
          <ac:chgData name="Jenelys Cox" userId="S::jennifer.cox@du.edu::8de901f5-fdb0-450e-bcc3-3d91fdbd6d2a" providerId="AD" clId="Web-{F23FFD74-87C1-5070-2736-8856C0CC816B}" dt="2019-05-21T16:17:24.383" v="15"/>
          <ac:spMkLst>
            <pc:docMk/>
            <pc:sldMk cId="109857222" sldId="256"/>
            <ac:spMk id="41" creationId="{B64F47E8-C2CA-43A6-9404-03BADA34D765}"/>
          </ac:spMkLst>
        </pc:spChg>
        <pc:spChg chg="add del">
          <ac:chgData name="Jenelys Cox" userId="S::jennifer.cox@du.edu::8de901f5-fdb0-450e-bcc3-3d91fdbd6d2a" providerId="AD" clId="Web-{F23FFD74-87C1-5070-2736-8856C0CC816B}" dt="2019-05-21T16:17:24.383" v="15"/>
          <ac:spMkLst>
            <pc:docMk/>
            <pc:sldMk cId="109857222" sldId="256"/>
            <ac:spMk id="42" creationId="{36A995F0-906C-4573-A739-16EED217D852}"/>
          </ac:spMkLst>
        </pc:spChg>
        <pc:spChg chg="add del">
          <ac:chgData name="Jenelys Cox" userId="S::jennifer.cox@du.edu::8de901f5-fdb0-450e-bcc3-3d91fdbd6d2a" providerId="AD" clId="Web-{F23FFD74-87C1-5070-2736-8856C0CC816B}" dt="2019-05-21T16:17:24.383" v="15"/>
          <ac:spMkLst>
            <pc:docMk/>
            <pc:sldMk cId="109857222" sldId="256"/>
            <ac:spMk id="43" creationId="{D7E9942E-93C8-4B24-9978-DBD698E1E464}"/>
          </ac:spMkLst>
        </pc:spChg>
        <pc:spChg chg="add del">
          <ac:chgData name="Jenelys Cox" userId="S::jennifer.cox@du.edu::8de901f5-fdb0-450e-bcc3-3d91fdbd6d2a" providerId="AD" clId="Web-{F23FFD74-87C1-5070-2736-8856C0CC816B}" dt="2019-05-21T16:18:02.071" v="17"/>
          <ac:spMkLst>
            <pc:docMk/>
            <pc:sldMk cId="109857222" sldId="256"/>
            <ac:spMk id="45" creationId="{9ABC736F-FD1E-4980-876D-E5C38773936B}"/>
          </ac:spMkLst>
        </pc:spChg>
        <pc:spChg chg="add del">
          <ac:chgData name="Jenelys Cox" userId="S::jennifer.cox@du.edu::8de901f5-fdb0-450e-bcc3-3d91fdbd6d2a" providerId="AD" clId="Web-{F23FFD74-87C1-5070-2736-8856C0CC816B}" dt="2019-05-21T16:18:02.071" v="17"/>
          <ac:spMkLst>
            <pc:docMk/>
            <pc:sldMk cId="109857222" sldId="256"/>
            <ac:spMk id="46" creationId="{8D98EE46-797C-45B8-8337-491B94E0583F}"/>
          </ac:spMkLst>
        </pc:spChg>
        <pc:spChg chg="add del">
          <ac:chgData name="Jenelys Cox" userId="S::jennifer.cox@du.edu::8de901f5-fdb0-450e-bcc3-3d91fdbd6d2a" providerId="AD" clId="Web-{F23FFD74-87C1-5070-2736-8856C0CC816B}" dt="2019-05-21T16:18:02.071" v="17"/>
          <ac:spMkLst>
            <pc:docMk/>
            <pc:sldMk cId="109857222" sldId="256"/>
            <ac:spMk id="48" creationId="{3915B512-930A-40F0-82A6-4895B71A9566}"/>
          </ac:spMkLst>
        </pc:spChg>
        <pc:spChg chg="add del">
          <ac:chgData name="Jenelys Cox" userId="S::jennifer.cox@du.edu::8de901f5-fdb0-450e-bcc3-3d91fdbd6d2a" providerId="AD" clId="Web-{F23FFD74-87C1-5070-2736-8856C0CC816B}" dt="2019-05-21T16:18:27.446" v="19"/>
          <ac:spMkLst>
            <pc:docMk/>
            <pc:sldMk cId="109857222" sldId="256"/>
            <ac:spMk id="49" creationId="{62AE8E50-35D4-4D5A-A4BB-168CBB027DA2}"/>
          </ac:spMkLst>
        </pc:spChg>
        <pc:spChg chg="add del">
          <ac:chgData name="Jenelys Cox" userId="S::jennifer.cox@du.edu::8de901f5-fdb0-450e-bcc3-3d91fdbd6d2a" providerId="AD" clId="Web-{F23FFD74-87C1-5070-2736-8856C0CC816B}" dt="2019-05-21T16:18:27.446" v="19"/>
          <ac:spMkLst>
            <pc:docMk/>
            <pc:sldMk cId="109857222" sldId="256"/>
            <ac:spMk id="50" creationId="{C37D1D6D-17D8-4296-B000-665D1892D01E}"/>
          </ac:spMkLst>
        </pc:spChg>
        <pc:spChg chg="add del">
          <ac:chgData name="Jenelys Cox" userId="S::jennifer.cox@du.edu::8de901f5-fdb0-450e-bcc3-3d91fdbd6d2a" providerId="AD" clId="Web-{F23FFD74-87C1-5070-2736-8856C0CC816B}" dt="2019-05-21T16:18:27.446" v="19"/>
          <ac:spMkLst>
            <pc:docMk/>
            <pc:sldMk cId="109857222" sldId="256"/>
            <ac:spMk id="51" creationId="{1B26E892-1320-40AA-9CA1-246721C18768}"/>
          </ac:spMkLst>
        </pc:spChg>
        <pc:spChg chg="add del">
          <ac:chgData name="Jenelys Cox" userId="S::jennifer.cox@du.edu::8de901f5-fdb0-450e-bcc3-3d91fdbd6d2a" providerId="AD" clId="Web-{F23FFD74-87C1-5070-2736-8856C0CC816B}" dt="2019-05-21T16:18:27.446" v="19"/>
          <ac:spMkLst>
            <pc:docMk/>
            <pc:sldMk cId="109857222" sldId="256"/>
            <ac:spMk id="53" creationId="{C170DF7D-4686-4BD5-A9CD-C8964928468D}"/>
          </ac:spMkLst>
        </pc:spChg>
        <pc:spChg chg="add del">
          <ac:chgData name="Jenelys Cox" userId="S::jennifer.cox@du.edu::8de901f5-fdb0-450e-bcc3-3d91fdbd6d2a" providerId="AD" clId="Web-{F23FFD74-87C1-5070-2736-8856C0CC816B}" dt="2019-05-21T16:18:48.133" v="21"/>
          <ac:spMkLst>
            <pc:docMk/>
            <pc:sldMk cId="109857222" sldId="256"/>
            <ac:spMk id="54" creationId="{A83E24CA-3560-4B77-9F4B-793BE2A6DECD}"/>
          </ac:spMkLst>
        </pc:spChg>
        <pc:spChg chg="add del">
          <ac:chgData name="Jenelys Cox" userId="S::jennifer.cox@du.edu::8de901f5-fdb0-450e-bcc3-3d91fdbd6d2a" providerId="AD" clId="Web-{F23FFD74-87C1-5070-2736-8856C0CC816B}" dt="2019-05-21T16:18:48.133" v="21"/>
          <ac:spMkLst>
            <pc:docMk/>
            <pc:sldMk cId="109857222" sldId="256"/>
            <ac:spMk id="55" creationId="{36A995F0-906C-4573-A739-16EED217D852}"/>
          </ac:spMkLst>
        </pc:spChg>
        <pc:spChg chg="add del">
          <ac:chgData name="Jenelys Cox" userId="S::jennifer.cox@du.edu::8de901f5-fdb0-450e-bcc3-3d91fdbd6d2a" providerId="AD" clId="Web-{F23FFD74-87C1-5070-2736-8856C0CC816B}" dt="2019-05-21T16:18:55.540" v="23"/>
          <ac:spMkLst>
            <pc:docMk/>
            <pc:sldMk cId="109857222" sldId="256"/>
            <ac:spMk id="57" creationId="{62AE8E50-35D4-4D5A-A4BB-168CBB027DA2}"/>
          </ac:spMkLst>
        </pc:spChg>
        <pc:spChg chg="add del">
          <ac:chgData name="Jenelys Cox" userId="S::jennifer.cox@du.edu::8de901f5-fdb0-450e-bcc3-3d91fdbd6d2a" providerId="AD" clId="Web-{F23FFD74-87C1-5070-2736-8856C0CC816B}" dt="2019-05-21T16:18:55.540" v="23"/>
          <ac:spMkLst>
            <pc:docMk/>
            <pc:sldMk cId="109857222" sldId="256"/>
            <ac:spMk id="58" creationId="{C37D1D6D-17D8-4296-B000-665D1892D01E}"/>
          </ac:spMkLst>
        </pc:spChg>
        <pc:spChg chg="add del">
          <ac:chgData name="Jenelys Cox" userId="S::jennifer.cox@du.edu::8de901f5-fdb0-450e-bcc3-3d91fdbd6d2a" providerId="AD" clId="Web-{F23FFD74-87C1-5070-2736-8856C0CC816B}" dt="2019-05-21T16:18:55.540" v="23"/>
          <ac:spMkLst>
            <pc:docMk/>
            <pc:sldMk cId="109857222" sldId="256"/>
            <ac:spMk id="59" creationId="{1B26E892-1320-40AA-9CA1-246721C18768}"/>
          </ac:spMkLst>
        </pc:spChg>
        <pc:spChg chg="add del">
          <ac:chgData name="Jenelys Cox" userId="S::jennifer.cox@du.edu::8de901f5-fdb0-450e-bcc3-3d91fdbd6d2a" providerId="AD" clId="Web-{F23FFD74-87C1-5070-2736-8856C0CC816B}" dt="2019-05-21T16:18:55.540" v="23"/>
          <ac:spMkLst>
            <pc:docMk/>
            <pc:sldMk cId="109857222" sldId="256"/>
            <ac:spMk id="61" creationId="{C170DF7D-4686-4BD5-A9CD-C8964928468D}"/>
          </ac:spMkLst>
        </pc:spChg>
        <pc:spChg chg="add">
          <ac:chgData name="Jenelys Cox" userId="S::jennifer.cox@du.edu::8de901f5-fdb0-450e-bcc3-3d91fdbd6d2a" providerId="AD" clId="Web-{F23FFD74-87C1-5070-2736-8856C0CC816B}" dt="2019-05-21T16:18:55.555" v="24"/>
          <ac:spMkLst>
            <pc:docMk/>
            <pc:sldMk cId="109857222" sldId="256"/>
            <ac:spMk id="62" creationId="{B64F47E8-C2CA-43A6-9404-03BADA34D765}"/>
          </ac:spMkLst>
        </pc:spChg>
        <pc:spChg chg="add">
          <ac:chgData name="Jenelys Cox" userId="S::jennifer.cox@du.edu::8de901f5-fdb0-450e-bcc3-3d91fdbd6d2a" providerId="AD" clId="Web-{F23FFD74-87C1-5070-2736-8856C0CC816B}" dt="2019-05-21T16:18:55.555" v="24"/>
          <ac:spMkLst>
            <pc:docMk/>
            <pc:sldMk cId="109857222" sldId="256"/>
            <ac:spMk id="63" creationId="{36A995F0-906C-4573-A739-16EED217D852}"/>
          </ac:spMkLst>
        </pc:spChg>
        <pc:spChg chg="add">
          <ac:chgData name="Jenelys Cox" userId="S::jennifer.cox@du.edu::8de901f5-fdb0-450e-bcc3-3d91fdbd6d2a" providerId="AD" clId="Web-{F23FFD74-87C1-5070-2736-8856C0CC816B}" dt="2019-05-21T16:18:55.555" v="24"/>
          <ac:spMkLst>
            <pc:docMk/>
            <pc:sldMk cId="109857222" sldId="256"/>
            <ac:spMk id="64" creationId="{D7E9942E-93C8-4B24-9978-DBD698E1E464}"/>
          </ac:spMkLst>
        </pc:spChg>
        <pc:picChg chg="add del">
          <ac:chgData name="Jenelys Cox" userId="S::jennifer.cox@du.edu::8de901f5-fdb0-450e-bcc3-3d91fdbd6d2a" providerId="AD" clId="Web-{F23FFD74-87C1-5070-2736-8856C0CC816B}" dt="2019-05-21T16:14:58.116" v="1"/>
          <ac:picMkLst>
            <pc:docMk/>
            <pc:sldMk cId="109857222" sldId="256"/>
            <ac:picMk id="10" creationId="{2270F1FA-0425-408F-9861-80BF5AFB276D}"/>
          </ac:picMkLst>
        </pc:picChg>
        <pc:cxnChg chg="add del">
          <ac:chgData name="Jenelys Cox" userId="S::jennifer.cox@du.edu::8de901f5-fdb0-450e-bcc3-3d91fdbd6d2a" providerId="AD" clId="Web-{F23FFD74-87C1-5070-2736-8856C0CC816B}" dt="2019-05-21T16:15:33.522" v="5"/>
          <ac:cxnSpMkLst>
            <pc:docMk/>
            <pc:sldMk cId="109857222" sldId="256"/>
            <ac:cxnSpMk id="15" creationId="{2A1BDD5A-B952-463D-8BF6-F89EC6F21CAA}"/>
          </ac:cxnSpMkLst>
        </pc:cxnChg>
        <pc:cxnChg chg="add del">
          <ac:chgData name="Jenelys Cox" userId="S::jennifer.cox@du.edu::8de901f5-fdb0-450e-bcc3-3d91fdbd6d2a" providerId="AD" clId="Web-{F23FFD74-87C1-5070-2736-8856C0CC816B}" dt="2019-05-21T16:15:33.522" v="5"/>
          <ac:cxnSpMkLst>
            <pc:docMk/>
            <pc:sldMk cId="109857222" sldId="256"/>
            <ac:cxnSpMk id="17" creationId="{A2C2EF86-4721-4AC5-AC3A-5343FE12BA8C}"/>
          </ac:cxnSpMkLst>
        </pc:cxnChg>
        <pc:cxnChg chg="add">
          <ac:chgData name="Jenelys Cox" userId="S::jennifer.cox@du.edu::8de901f5-fdb0-450e-bcc3-3d91fdbd6d2a" providerId="AD" clId="Web-{F23FFD74-87C1-5070-2736-8856C0CC816B}" dt="2019-05-21T16:14:58.131" v="2"/>
          <ac:cxnSpMkLst>
            <pc:docMk/>
            <pc:sldMk cId="109857222" sldId="256"/>
            <ac:cxnSpMk id="18" creationId="{9E8E38ED-369A-44C2-B635-0BED0E48A6E8}"/>
          </ac:cxnSpMkLst>
        </pc:cxnChg>
        <pc:cxnChg chg="add del">
          <ac:chgData name="Jenelys Cox" userId="S::jennifer.cox@du.edu::8de901f5-fdb0-450e-bcc3-3d91fdbd6d2a" providerId="AD" clId="Web-{F23FFD74-87C1-5070-2736-8856C0CC816B}" dt="2019-05-21T16:15:33.522" v="5"/>
          <ac:cxnSpMkLst>
            <pc:docMk/>
            <pc:sldMk cId="109857222" sldId="256"/>
            <ac:cxnSpMk id="20" creationId="{F42A6C7C-49DA-4D7E-9647-1696C74DF81F}"/>
          </ac:cxnSpMkLst>
        </pc:cxnChg>
        <pc:cxnChg chg="add">
          <ac:chgData name="Jenelys Cox" userId="S::jennifer.cox@du.edu::8de901f5-fdb0-450e-bcc3-3d91fdbd6d2a" providerId="AD" clId="Web-{F23FFD74-87C1-5070-2736-8856C0CC816B}" dt="2019-05-21T16:15:33.538" v="6"/>
          <ac:cxnSpMkLst>
            <pc:docMk/>
            <pc:sldMk cId="109857222" sldId="256"/>
            <ac:cxnSpMk id="24" creationId="{15573B87-7D61-460C-9ADA-EF63674E3A97}"/>
          </ac:cxnSpMkLst>
        </pc:cxnChg>
        <pc:cxnChg chg="add">
          <ac:chgData name="Jenelys Cox" userId="S::jennifer.cox@du.edu::8de901f5-fdb0-450e-bcc3-3d91fdbd6d2a" providerId="AD" clId="Web-{F23FFD74-87C1-5070-2736-8856C0CC816B}" dt="2019-05-21T16:15:33.538" v="6"/>
          <ac:cxnSpMkLst>
            <pc:docMk/>
            <pc:sldMk cId="109857222" sldId="256"/>
            <ac:cxnSpMk id="25" creationId="{0AAF6B7C-985D-4351-9564-8DBDF5BB03EA}"/>
          </ac:cxnSpMkLst>
        </pc:cxnChg>
        <pc:cxnChg chg="add">
          <ac:chgData name="Jenelys Cox" userId="S::jennifer.cox@du.edu::8de901f5-fdb0-450e-bcc3-3d91fdbd6d2a" providerId="AD" clId="Web-{F23FFD74-87C1-5070-2736-8856C0CC816B}" dt="2019-05-21T16:15:33.538" v="6"/>
          <ac:cxnSpMkLst>
            <pc:docMk/>
            <pc:sldMk cId="109857222" sldId="256"/>
            <ac:cxnSpMk id="26" creationId="{F88433F4-33AB-4CE1-9DE3-72A8403654F1}"/>
          </ac:cxnSpMkLst>
        </pc:cxnChg>
        <pc:cxnChg chg="add del">
          <ac:chgData name="Jenelys Cox" userId="S::jennifer.cox@du.edu::8de901f5-fdb0-450e-bcc3-3d91fdbd6d2a" providerId="AD" clId="Web-{F23FFD74-87C1-5070-2736-8856C0CC816B}" dt="2019-05-21T16:16:53.757" v="9"/>
          <ac:cxnSpMkLst>
            <pc:docMk/>
            <pc:sldMk cId="109857222" sldId="256"/>
            <ac:cxnSpMk id="30" creationId="{C9A1F79C-E4D1-4AAE-BA11-3A09005252E3}"/>
          </ac:cxnSpMkLst>
        </pc:cxnChg>
        <pc:cxnChg chg="add del">
          <ac:chgData name="Jenelys Cox" userId="S::jennifer.cox@du.edu::8de901f5-fdb0-450e-bcc3-3d91fdbd6d2a" providerId="AD" clId="Web-{F23FFD74-87C1-5070-2736-8856C0CC816B}" dt="2019-05-21T16:17:13.383" v="11"/>
          <ac:cxnSpMkLst>
            <pc:docMk/>
            <pc:sldMk cId="109857222" sldId="256"/>
            <ac:cxnSpMk id="35" creationId="{C3F5F06D-7250-43A5-9B61-0B7F1FD7E395}"/>
          </ac:cxnSpMkLst>
        </pc:cxnChg>
        <pc:cxnChg chg="add del">
          <ac:chgData name="Jenelys Cox" userId="S::jennifer.cox@du.edu::8de901f5-fdb0-450e-bcc3-3d91fdbd6d2a" providerId="AD" clId="Web-{F23FFD74-87C1-5070-2736-8856C0CC816B}" dt="2019-05-21T16:17:19.914" v="13"/>
          <ac:cxnSpMkLst>
            <pc:docMk/>
            <pc:sldMk cId="109857222" sldId="256"/>
            <ac:cxnSpMk id="39" creationId="{C9A1F79C-E4D1-4AAE-BA11-3A09005252E3}"/>
          </ac:cxnSpMkLst>
        </pc:cxnChg>
        <pc:cxnChg chg="add del">
          <ac:chgData name="Jenelys Cox" userId="S::jennifer.cox@du.edu::8de901f5-fdb0-450e-bcc3-3d91fdbd6d2a" providerId="AD" clId="Web-{F23FFD74-87C1-5070-2736-8856C0CC816B}" dt="2019-05-21T16:17:24.383" v="15"/>
          <ac:cxnSpMkLst>
            <pc:docMk/>
            <pc:sldMk cId="109857222" sldId="256"/>
            <ac:cxnSpMk id="44" creationId="{C3F5F06D-7250-43A5-9B61-0B7F1FD7E395}"/>
          </ac:cxnSpMkLst>
        </pc:cxnChg>
        <pc:cxnChg chg="add del">
          <ac:chgData name="Jenelys Cox" userId="S::jennifer.cox@du.edu::8de901f5-fdb0-450e-bcc3-3d91fdbd6d2a" providerId="AD" clId="Web-{F23FFD74-87C1-5070-2736-8856C0CC816B}" dt="2019-05-21T16:18:02.071" v="17"/>
          <ac:cxnSpMkLst>
            <pc:docMk/>
            <pc:sldMk cId="109857222" sldId="256"/>
            <ac:cxnSpMk id="47" creationId="{4E4CA735-62CB-4665-AA7D-4A259E3F7CE6}"/>
          </ac:cxnSpMkLst>
        </pc:cxnChg>
        <pc:cxnChg chg="add del">
          <ac:chgData name="Jenelys Cox" userId="S::jennifer.cox@du.edu::8de901f5-fdb0-450e-bcc3-3d91fdbd6d2a" providerId="AD" clId="Web-{F23FFD74-87C1-5070-2736-8856C0CC816B}" dt="2019-05-21T16:18:27.446" v="19"/>
          <ac:cxnSpMkLst>
            <pc:docMk/>
            <pc:sldMk cId="109857222" sldId="256"/>
            <ac:cxnSpMk id="52" creationId="{C9A1F79C-E4D1-4AAE-BA11-3A09005252E3}"/>
          </ac:cxnSpMkLst>
        </pc:cxnChg>
        <pc:cxnChg chg="add del">
          <ac:chgData name="Jenelys Cox" userId="S::jennifer.cox@du.edu::8de901f5-fdb0-450e-bcc3-3d91fdbd6d2a" providerId="AD" clId="Web-{F23FFD74-87C1-5070-2736-8856C0CC816B}" dt="2019-05-21T16:18:48.133" v="21"/>
          <ac:cxnSpMkLst>
            <pc:docMk/>
            <pc:sldMk cId="109857222" sldId="256"/>
            <ac:cxnSpMk id="56" creationId="{C3F5F06D-7250-43A5-9B61-0B7F1FD7E395}"/>
          </ac:cxnSpMkLst>
        </pc:cxnChg>
        <pc:cxnChg chg="add del">
          <ac:chgData name="Jenelys Cox" userId="S::jennifer.cox@du.edu::8de901f5-fdb0-450e-bcc3-3d91fdbd6d2a" providerId="AD" clId="Web-{F23FFD74-87C1-5070-2736-8856C0CC816B}" dt="2019-05-21T16:18:55.540" v="23"/>
          <ac:cxnSpMkLst>
            <pc:docMk/>
            <pc:sldMk cId="109857222" sldId="256"/>
            <ac:cxnSpMk id="60" creationId="{C9A1F79C-E4D1-4AAE-BA11-3A09005252E3}"/>
          </ac:cxnSpMkLst>
        </pc:cxnChg>
        <pc:cxnChg chg="add">
          <ac:chgData name="Jenelys Cox" userId="S::jennifer.cox@du.edu::8de901f5-fdb0-450e-bcc3-3d91fdbd6d2a" providerId="AD" clId="Web-{F23FFD74-87C1-5070-2736-8856C0CC816B}" dt="2019-05-21T16:18:55.555" v="24"/>
          <ac:cxnSpMkLst>
            <pc:docMk/>
            <pc:sldMk cId="109857222" sldId="256"/>
            <ac:cxnSpMk id="65" creationId="{C3F5F06D-7250-43A5-9B61-0B7F1FD7E395}"/>
          </ac:cxnSpMkLst>
        </pc:cxnChg>
      </pc:sldChg>
      <pc:sldChg chg="modSp new">
        <pc:chgData name="Jenelys Cox" userId="S::jennifer.cox@du.edu::8de901f5-fdb0-450e-bcc3-3d91fdbd6d2a" providerId="AD" clId="Web-{F23FFD74-87C1-5070-2736-8856C0CC816B}" dt="2019-05-21T16:20:17.993" v="97" actId="20577"/>
        <pc:sldMkLst>
          <pc:docMk/>
          <pc:sldMk cId="113682091" sldId="257"/>
        </pc:sldMkLst>
        <pc:spChg chg="mod">
          <ac:chgData name="Jenelys Cox" userId="S::jennifer.cox@du.edu::8de901f5-fdb0-450e-bcc3-3d91fdbd6d2a" providerId="AD" clId="Web-{F23FFD74-87C1-5070-2736-8856C0CC816B}" dt="2019-05-21T16:20:17.993" v="97" actId="20577"/>
          <ac:spMkLst>
            <pc:docMk/>
            <pc:sldMk cId="113682091" sldId="257"/>
            <ac:spMk id="2" creationId="{36361094-3C33-40C8-ABA1-1DA90F9C5C9D}"/>
          </ac:spMkLst>
        </pc:spChg>
      </pc:sldChg>
      <pc:sldChg chg="modSp new">
        <pc:chgData name="Jenelys Cox" userId="S::jennifer.cox@du.edu::8de901f5-fdb0-450e-bcc3-3d91fdbd6d2a" providerId="AD" clId="Web-{F23FFD74-87C1-5070-2736-8856C0CC816B}" dt="2019-05-21T16:22:14.119" v="117" actId="20577"/>
        <pc:sldMkLst>
          <pc:docMk/>
          <pc:sldMk cId="2781974719" sldId="258"/>
        </pc:sldMkLst>
        <pc:spChg chg="mod">
          <ac:chgData name="Jenelys Cox" userId="S::jennifer.cox@du.edu::8de901f5-fdb0-450e-bcc3-3d91fdbd6d2a" providerId="AD" clId="Web-{F23FFD74-87C1-5070-2736-8856C0CC816B}" dt="2019-05-21T16:22:14.119" v="117" actId="20577"/>
          <ac:spMkLst>
            <pc:docMk/>
            <pc:sldMk cId="2781974719" sldId="258"/>
            <ac:spMk id="2" creationId="{8C5A85EF-8A03-4084-9245-92843F7D9B2C}"/>
          </ac:spMkLst>
        </pc:spChg>
      </pc:sldChg>
      <pc:sldChg chg="modSp new ord">
        <pc:chgData name="Jenelys Cox" userId="S::jennifer.cox@du.edu::8de901f5-fdb0-450e-bcc3-3d91fdbd6d2a" providerId="AD" clId="Web-{F23FFD74-87C1-5070-2736-8856C0CC816B}" dt="2019-05-21T16:28:34.435" v="129" actId="20577"/>
        <pc:sldMkLst>
          <pc:docMk/>
          <pc:sldMk cId="1043344926" sldId="259"/>
        </pc:sldMkLst>
        <pc:spChg chg="mod">
          <ac:chgData name="Jenelys Cox" userId="S::jennifer.cox@du.edu::8de901f5-fdb0-450e-bcc3-3d91fdbd6d2a" providerId="AD" clId="Web-{F23FFD74-87C1-5070-2736-8856C0CC816B}" dt="2019-05-21T16:28:34.435" v="129" actId="20577"/>
          <ac:spMkLst>
            <pc:docMk/>
            <pc:sldMk cId="1043344926" sldId="259"/>
            <ac:spMk id="2" creationId="{2BE32B4E-5C34-4BBB-8EFD-1EB0ECAA1F22}"/>
          </ac:spMkLst>
        </pc:spChg>
      </pc:sldChg>
      <pc:sldChg chg="modSp new">
        <pc:chgData name="Jenelys Cox" userId="S::jennifer.cox@du.edu::8de901f5-fdb0-450e-bcc3-3d91fdbd6d2a" providerId="AD" clId="Web-{F23FFD74-87C1-5070-2736-8856C0CC816B}" dt="2019-05-21T16:28:51.201" v="160" actId="20577"/>
        <pc:sldMkLst>
          <pc:docMk/>
          <pc:sldMk cId="2951534452" sldId="260"/>
        </pc:sldMkLst>
        <pc:spChg chg="mod">
          <ac:chgData name="Jenelys Cox" userId="S::jennifer.cox@du.edu::8de901f5-fdb0-450e-bcc3-3d91fdbd6d2a" providerId="AD" clId="Web-{F23FFD74-87C1-5070-2736-8856C0CC816B}" dt="2019-05-21T16:28:51.201" v="160" actId="20577"/>
          <ac:spMkLst>
            <pc:docMk/>
            <pc:sldMk cId="2951534452" sldId="260"/>
            <ac:spMk id="2" creationId="{93A8B550-C65A-434C-9CB2-E6828C8A5DCD}"/>
          </ac:spMkLst>
        </pc:spChg>
      </pc:sldChg>
      <pc:sldChg chg="modSp new">
        <pc:chgData name="Jenelys Cox" userId="S::jennifer.cox@du.edu::8de901f5-fdb0-450e-bcc3-3d91fdbd6d2a" providerId="AD" clId="Web-{F23FFD74-87C1-5070-2736-8856C0CC816B}" dt="2019-05-21T16:29:12.357" v="190" actId="20577"/>
        <pc:sldMkLst>
          <pc:docMk/>
          <pc:sldMk cId="2232250309" sldId="261"/>
        </pc:sldMkLst>
        <pc:spChg chg="mod">
          <ac:chgData name="Jenelys Cox" userId="S::jennifer.cox@du.edu::8de901f5-fdb0-450e-bcc3-3d91fdbd6d2a" providerId="AD" clId="Web-{F23FFD74-87C1-5070-2736-8856C0CC816B}" dt="2019-05-21T16:29:12.357" v="190" actId="20577"/>
          <ac:spMkLst>
            <pc:docMk/>
            <pc:sldMk cId="2232250309" sldId="261"/>
            <ac:spMk id="2" creationId="{E2B9273C-9698-452B-A925-0C9A8384113C}"/>
          </ac:spMkLst>
        </pc:spChg>
      </pc:sldChg>
      <pc:sldChg chg="modSp new">
        <pc:chgData name="Jenelys Cox" userId="S::jennifer.cox@du.edu::8de901f5-fdb0-450e-bcc3-3d91fdbd6d2a" providerId="AD" clId="Web-{F23FFD74-87C1-5070-2736-8856C0CC816B}" dt="2019-05-21T16:29:21.670" v="214" actId="20577"/>
        <pc:sldMkLst>
          <pc:docMk/>
          <pc:sldMk cId="3387331328" sldId="262"/>
        </pc:sldMkLst>
        <pc:spChg chg="mod">
          <ac:chgData name="Jenelys Cox" userId="S::jennifer.cox@du.edu::8de901f5-fdb0-450e-bcc3-3d91fdbd6d2a" providerId="AD" clId="Web-{F23FFD74-87C1-5070-2736-8856C0CC816B}" dt="2019-05-21T16:29:21.670" v="214" actId="20577"/>
          <ac:spMkLst>
            <pc:docMk/>
            <pc:sldMk cId="3387331328" sldId="262"/>
            <ac:spMk id="2" creationId="{300E77CE-9C78-4394-841E-7028E1E9CD1B}"/>
          </ac:spMkLst>
        </pc:spChg>
      </pc:sldChg>
      <pc:sldChg chg="modSp new">
        <pc:chgData name="Jenelys Cox" userId="S::jennifer.cox@du.edu::8de901f5-fdb0-450e-bcc3-3d91fdbd6d2a" providerId="AD" clId="Web-{F23FFD74-87C1-5070-2736-8856C0CC816B}" dt="2019-05-21T16:29:31.498" v="237" actId="20577"/>
        <pc:sldMkLst>
          <pc:docMk/>
          <pc:sldMk cId="3056225139" sldId="263"/>
        </pc:sldMkLst>
        <pc:spChg chg="mod">
          <ac:chgData name="Jenelys Cox" userId="S::jennifer.cox@du.edu::8de901f5-fdb0-450e-bcc3-3d91fdbd6d2a" providerId="AD" clId="Web-{F23FFD74-87C1-5070-2736-8856C0CC816B}" dt="2019-05-21T16:29:31.498" v="237" actId="20577"/>
          <ac:spMkLst>
            <pc:docMk/>
            <pc:sldMk cId="3056225139" sldId="263"/>
            <ac:spMk id="2" creationId="{283DF132-E142-4019-82F2-B526ECE51ADE}"/>
          </ac:spMkLst>
        </pc:spChg>
      </pc:sldChg>
      <pc:sldChg chg="modSp new">
        <pc:chgData name="Jenelys Cox" userId="S::jennifer.cox@du.edu::8de901f5-fdb0-450e-bcc3-3d91fdbd6d2a" providerId="AD" clId="Web-{F23FFD74-87C1-5070-2736-8856C0CC816B}" dt="2019-05-21T16:30:14.873" v="241" actId="20577"/>
        <pc:sldMkLst>
          <pc:docMk/>
          <pc:sldMk cId="2006440645" sldId="264"/>
        </pc:sldMkLst>
        <pc:spChg chg="mod">
          <ac:chgData name="Jenelys Cox" userId="S::jennifer.cox@du.edu::8de901f5-fdb0-450e-bcc3-3d91fdbd6d2a" providerId="AD" clId="Web-{F23FFD74-87C1-5070-2736-8856C0CC816B}" dt="2019-05-21T16:30:14.873" v="241" actId="20577"/>
          <ac:spMkLst>
            <pc:docMk/>
            <pc:sldMk cId="2006440645" sldId="264"/>
            <ac:spMk id="2" creationId="{5E76FF5D-5795-43DD-83A1-98BC8DE03005}"/>
          </ac:spMkLst>
        </pc:spChg>
      </pc:sldChg>
    </pc:docChg>
  </pc:docChgLst>
  <pc:docChgLst>
    <pc:chgData name="Jenelys Cox" userId="S::jennifer.cox@du.edu::8de901f5-fdb0-450e-bcc3-3d91fdbd6d2a" providerId="AD" clId="Web-{7FB58F2A-A37F-15F3-2EA5-0BA59AA610A2}"/>
    <pc:docChg chg="modSld">
      <pc:chgData name="Jenelys Cox" userId="S::jennifer.cox@du.edu::8de901f5-fdb0-450e-bcc3-3d91fdbd6d2a" providerId="AD" clId="Web-{7FB58F2A-A37F-15F3-2EA5-0BA59AA610A2}" dt="2019-05-29T15:46:19.404" v="133" actId="20577"/>
      <pc:docMkLst>
        <pc:docMk/>
      </pc:docMkLst>
      <pc:sldChg chg="modSp">
        <pc:chgData name="Jenelys Cox" userId="S::jennifer.cox@du.edu::8de901f5-fdb0-450e-bcc3-3d91fdbd6d2a" providerId="AD" clId="Web-{7FB58F2A-A37F-15F3-2EA5-0BA59AA610A2}" dt="2019-05-29T15:21:19.411" v="20" actId="20577"/>
        <pc:sldMkLst>
          <pc:docMk/>
          <pc:sldMk cId="109857222" sldId="256"/>
        </pc:sldMkLst>
        <pc:spChg chg="mod">
          <ac:chgData name="Jenelys Cox" userId="S::jennifer.cox@du.edu::8de901f5-fdb0-450e-bcc3-3d91fdbd6d2a" providerId="AD" clId="Web-{7FB58F2A-A37F-15F3-2EA5-0BA59AA610A2}" dt="2019-05-29T15:21:19.411" v="20" actId="20577"/>
          <ac:spMkLst>
            <pc:docMk/>
            <pc:sldMk cId="109857222" sldId="256"/>
            <ac:spMk id="2" creationId="{00000000-0000-0000-0000-000000000000}"/>
          </ac:spMkLst>
        </pc:spChg>
      </pc:sldChg>
      <pc:sldChg chg="modSp">
        <pc:chgData name="Jenelys Cox" userId="S::jennifer.cox@du.edu::8de901f5-fdb0-450e-bcc3-3d91fdbd6d2a" providerId="AD" clId="Web-{7FB58F2A-A37F-15F3-2EA5-0BA59AA610A2}" dt="2019-05-29T15:46:14.076" v="131" actId="20577"/>
        <pc:sldMkLst>
          <pc:docMk/>
          <pc:sldMk cId="2997091937" sldId="268"/>
        </pc:sldMkLst>
        <pc:spChg chg="mod">
          <ac:chgData name="Jenelys Cox" userId="S::jennifer.cox@du.edu::8de901f5-fdb0-450e-bcc3-3d91fdbd6d2a" providerId="AD" clId="Web-{7FB58F2A-A37F-15F3-2EA5-0BA59AA610A2}" dt="2019-05-29T15:46:14.076" v="131" actId="20577"/>
          <ac:spMkLst>
            <pc:docMk/>
            <pc:sldMk cId="2997091937" sldId="268"/>
            <ac:spMk id="3" creationId="{56AFD6AD-5B85-4875-B77C-673A07928BA3}"/>
          </ac:spMkLst>
        </pc:spChg>
      </pc:sldChg>
      <pc:sldChg chg="modSp">
        <pc:chgData name="Jenelys Cox" userId="S::jennifer.cox@du.edu::8de901f5-fdb0-450e-bcc3-3d91fdbd6d2a" providerId="AD" clId="Web-{7FB58F2A-A37F-15F3-2EA5-0BA59AA610A2}" dt="2019-05-29T15:35:01.169" v="61" actId="20577"/>
        <pc:sldMkLst>
          <pc:docMk/>
          <pc:sldMk cId="1517159561" sldId="272"/>
        </pc:sldMkLst>
        <pc:spChg chg="mod">
          <ac:chgData name="Jenelys Cox" userId="S::jennifer.cox@du.edu::8de901f5-fdb0-450e-bcc3-3d91fdbd6d2a" providerId="AD" clId="Web-{7FB58F2A-A37F-15F3-2EA5-0BA59AA610A2}" dt="2019-05-29T15:35:01.169" v="61" actId="20577"/>
          <ac:spMkLst>
            <pc:docMk/>
            <pc:sldMk cId="1517159561" sldId="272"/>
            <ac:spMk id="3" creationId="{E3910004-EC17-4B58-9103-5454D73A4C2C}"/>
          </ac:spMkLst>
        </pc:spChg>
      </pc:sldChg>
    </pc:docChg>
  </pc:docChgLst>
  <pc:docChgLst>
    <pc:chgData name="Nicolas Pares" userId="S::nicolas.pares@du.edu::62972e0e-092a-4417-ad1d-f8624b61017c" providerId="AD" clId="Web-{EFF1D5C1-511B-CBA8-D56D-478444775289}"/>
    <pc:docChg chg="modSld">
      <pc:chgData name="Nicolas Pares" userId="S::nicolas.pares@du.edu::62972e0e-092a-4417-ad1d-f8624b61017c" providerId="AD" clId="Web-{EFF1D5C1-511B-CBA8-D56D-478444775289}" dt="2019-05-24T13:38:31.756" v="2" actId="1076"/>
      <pc:docMkLst>
        <pc:docMk/>
      </pc:docMkLst>
      <pc:sldChg chg="addSp modSp">
        <pc:chgData name="Nicolas Pares" userId="S::nicolas.pares@du.edu::62972e0e-092a-4417-ad1d-f8624b61017c" providerId="AD" clId="Web-{EFF1D5C1-511B-CBA8-D56D-478444775289}" dt="2019-05-24T13:38:31.756" v="2" actId="1076"/>
        <pc:sldMkLst>
          <pc:docMk/>
          <pc:sldMk cId="3056225139" sldId="263"/>
        </pc:sldMkLst>
        <pc:picChg chg="add mod">
          <ac:chgData name="Nicolas Pares" userId="S::nicolas.pares@du.edu::62972e0e-092a-4417-ad1d-f8624b61017c" providerId="AD" clId="Web-{EFF1D5C1-511B-CBA8-D56D-478444775289}" dt="2019-05-24T13:38:31.756" v="2" actId="1076"/>
          <ac:picMkLst>
            <pc:docMk/>
            <pc:sldMk cId="3056225139" sldId="263"/>
            <ac:picMk id="3" creationId="{3EE98C63-BEF0-430D-9589-AD7A70A26A5E}"/>
          </ac:picMkLst>
        </pc:picChg>
      </pc:sldChg>
    </pc:docChg>
  </pc:docChgLst>
  <pc:docChgLst>
    <pc:chgData name="Nicolas Pares" userId="S::nicolas.pares@du.edu::62972e0e-092a-4417-ad1d-f8624b61017c" providerId="AD" clId="Web-{2EE03182-0174-2541-0118-748884EAAF38}"/>
    <pc:docChg chg="addSld modSld">
      <pc:chgData name="Nicolas Pares" userId="S::nicolas.pares@du.edu::62972e0e-092a-4417-ad1d-f8624b61017c" providerId="AD" clId="Web-{2EE03182-0174-2541-0118-748884EAAF38}" dt="2019-05-28T18:53:08.114" v="1092" actId="20577"/>
      <pc:docMkLst>
        <pc:docMk/>
      </pc:docMkLst>
      <pc:sldChg chg="modSp new">
        <pc:chgData name="Nicolas Pares" userId="S::nicolas.pares@du.edu::62972e0e-092a-4417-ad1d-f8624b61017c" providerId="AD" clId="Web-{2EE03182-0174-2541-0118-748884EAAF38}" dt="2019-05-28T18:46:15.768" v="845" actId="20577"/>
        <pc:sldMkLst>
          <pc:docMk/>
          <pc:sldMk cId="2020028520" sldId="277"/>
        </pc:sldMkLst>
        <pc:spChg chg="mod">
          <ac:chgData name="Nicolas Pares" userId="S::nicolas.pares@du.edu::62972e0e-092a-4417-ad1d-f8624b61017c" providerId="AD" clId="Web-{2EE03182-0174-2541-0118-748884EAAF38}" dt="2019-05-28T18:36:54.415" v="72" actId="20577"/>
          <ac:spMkLst>
            <pc:docMk/>
            <pc:sldMk cId="2020028520" sldId="277"/>
            <ac:spMk id="2" creationId="{E048C89E-CCF8-403F-BF4E-73625AABCAEA}"/>
          </ac:spMkLst>
        </pc:spChg>
        <pc:spChg chg="mod">
          <ac:chgData name="Nicolas Pares" userId="S::nicolas.pares@du.edu::62972e0e-092a-4417-ad1d-f8624b61017c" providerId="AD" clId="Web-{2EE03182-0174-2541-0118-748884EAAF38}" dt="2019-05-28T18:46:15.768" v="845" actId="20577"/>
          <ac:spMkLst>
            <pc:docMk/>
            <pc:sldMk cId="2020028520" sldId="277"/>
            <ac:spMk id="3" creationId="{F4F12D77-D327-490C-AB03-7FB9C548B6AA}"/>
          </ac:spMkLst>
        </pc:spChg>
      </pc:sldChg>
      <pc:sldChg chg="modSp new">
        <pc:chgData name="Nicolas Pares" userId="S::nicolas.pares@du.edu::62972e0e-092a-4417-ad1d-f8624b61017c" providerId="AD" clId="Web-{2EE03182-0174-2541-0118-748884EAAF38}" dt="2019-05-28T18:53:08.098" v="1091" actId="20577"/>
        <pc:sldMkLst>
          <pc:docMk/>
          <pc:sldMk cId="3166764697" sldId="278"/>
        </pc:sldMkLst>
        <pc:spChg chg="mod">
          <ac:chgData name="Nicolas Pares" userId="S::nicolas.pares@du.edu::62972e0e-092a-4417-ad1d-f8624b61017c" providerId="AD" clId="Web-{2EE03182-0174-2541-0118-748884EAAF38}" dt="2019-05-28T18:49:11.025" v="880" actId="20577"/>
          <ac:spMkLst>
            <pc:docMk/>
            <pc:sldMk cId="3166764697" sldId="278"/>
            <ac:spMk id="2" creationId="{D0121A02-D42C-4BC3-89F4-281B25036E73}"/>
          </ac:spMkLst>
        </pc:spChg>
        <pc:spChg chg="mod">
          <ac:chgData name="Nicolas Pares" userId="S::nicolas.pares@du.edu::62972e0e-092a-4417-ad1d-f8624b61017c" providerId="AD" clId="Web-{2EE03182-0174-2541-0118-748884EAAF38}" dt="2019-05-28T18:53:08.098" v="1091" actId="20577"/>
          <ac:spMkLst>
            <pc:docMk/>
            <pc:sldMk cId="3166764697" sldId="278"/>
            <ac:spMk id="3" creationId="{0AD9EFD3-CF49-4AF9-9050-3689EB93FF9B}"/>
          </ac:spMkLst>
        </pc:spChg>
      </pc:sldChg>
    </pc:docChg>
  </pc:docChgLst>
  <pc:docChgLst>
    <pc:chgData name="Jenelys Cox" userId="S::jennifer.cox@du.edu::8de901f5-fdb0-450e-bcc3-3d91fdbd6d2a" providerId="AD" clId="Web-{DDE30307-C34F-BACE-DC13-0DADF87E42C0}"/>
    <pc:docChg chg="addSld modSld sldOrd">
      <pc:chgData name="Jenelys Cox" userId="S::jennifer.cox@du.edu::8de901f5-fdb0-450e-bcc3-3d91fdbd6d2a" providerId="AD" clId="Web-{DDE30307-C34F-BACE-DC13-0DADF87E42C0}" dt="2019-05-21T16:38:01.611" v="147" actId="20577"/>
      <pc:docMkLst>
        <pc:docMk/>
      </pc:docMkLst>
      <pc:sldChg chg="modSp">
        <pc:chgData name="Jenelys Cox" userId="S::jennifer.cox@du.edu::8de901f5-fdb0-450e-bcc3-3d91fdbd6d2a" providerId="AD" clId="Web-{DDE30307-C34F-BACE-DC13-0DADF87E42C0}" dt="2019-05-21T16:38:01.611" v="146" actId="20577"/>
        <pc:sldMkLst>
          <pc:docMk/>
          <pc:sldMk cId="1043344926" sldId="259"/>
        </pc:sldMkLst>
        <pc:spChg chg="mod">
          <ac:chgData name="Jenelys Cox" userId="S::jennifer.cox@du.edu::8de901f5-fdb0-450e-bcc3-3d91fdbd6d2a" providerId="AD" clId="Web-{DDE30307-C34F-BACE-DC13-0DADF87E42C0}" dt="2019-05-21T16:38:01.611" v="146" actId="20577"/>
          <ac:spMkLst>
            <pc:docMk/>
            <pc:sldMk cId="1043344926" sldId="259"/>
            <ac:spMk id="3" creationId="{C5BD427D-6C05-4720-81D1-71B278A6D1F1}"/>
          </ac:spMkLst>
        </pc:spChg>
      </pc:sldChg>
      <pc:sldChg chg="ord">
        <pc:chgData name="Jenelys Cox" userId="S::jennifer.cox@du.edu::8de901f5-fdb0-450e-bcc3-3d91fdbd6d2a" providerId="AD" clId="Web-{DDE30307-C34F-BACE-DC13-0DADF87E42C0}" dt="2019-05-21T16:30:34.935" v="0"/>
        <pc:sldMkLst>
          <pc:docMk/>
          <pc:sldMk cId="3056225139" sldId="263"/>
        </pc:sldMkLst>
      </pc:sldChg>
      <pc:sldChg chg="add ord replId">
        <pc:chgData name="Jenelys Cox" userId="S::jennifer.cox@du.edu::8de901f5-fdb0-450e-bcc3-3d91fdbd6d2a" providerId="AD" clId="Web-{DDE30307-C34F-BACE-DC13-0DADF87E42C0}" dt="2019-05-21T16:30:56.358" v="2"/>
        <pc:sldMkLst>
          <pc:docMk/>
          <pc:sldMk cId="2607254466" sldId="265"/>
        </pc:sldMkLst>
      </pc:sldChg>
      <pc:sldChg chg="add ord replId">
        <pc:chgData name="Jenelys Cox" userId="S::jennifer.cox@du.edu::8de901f5-fdb0-450e-bcc3-3d91fdbd6d2a" providerId="AD" clId="Web-{DDE30307-C34F-BACE-DC13-0DADF87E42C0}" dt="2019-05-21T16:31:08.984" v="4"/>
        <pc:sldMkLst>
          <pc:docMk/>
          <pc:sldMk cId="3857800211" sldId="266"/>
        </pc:sldMkLst>
      </pc:sldChg>
      <pc:sldChg chg="add ord replId">
        <pc:chgData name="Jenelys Cox" userId="S::jennifer.cox@du.edu::8de901f5-fdb0-450e-bcc3-3d91fdbd6d2a" providerId="AD" clId="Web-{DDE30307-C34F-BACE-DC13-0DADF87E42C0}" dt="2019-05-21T16:31:30.735" v="6"/>
        <pc:sldMkLst>
          <pc:docMk/>
          <pc:sldMk cId="1741613131" sldId="267"/>
        </pc:sldMkLst>
      </pc:sldChg>
      <pc:sldChg chg="add ord replId">
        <pc:chgData name="Jenelys Cox" userId="S::jennifer.cox@du.edu::8de901f5-fdb0-450e-bcc3-3d91fdbd6d2a" providerId="AD" clId="Web-{DDE30307-C34F-BACE-DC13-0DADF87E42C0}" dt="2019-05-21T16:31:45.563" v="8"/>
        <pc:sldMkLst>
          <pc:docMk/>
          <pc:sldMk cId="2997091937" sldId="268"/>
        </pc:sldMkLst>
      </pc:sldChg>
      <pc:sldChg chg="add ord replId">
        <pc:chgData name="Jenelys Cox" userId="S::jennifer.cox@du.edu::8de901f5-fdb0-450e-bcc3-3d91fdbd6d2a" providerId="AD" clId="Web-{DDE30307-C34F-BACE-DC13-0DADF87E42C0}" dt="2019-05-21T16:31:58.080" v="10"/>
        <pc:sldMkLst>
          <pc:docMk/>
          <pc:sldMk cId="3546695013" sldId="269"/>
        </pc:sldMkLst>
      </pc:sldChg>
    </pc:docChg>
  </pc:docChgLst>
  <pc:docChgLst>
    <pc:chgData name="Nicolas Pares" userId="S::nicolas.pares@du.edu::62972e0e-092a-4417-ad1d-f8624b61017c" providerId="AD" clId="Web-{7F3AC5BD-A697-8F63-1F3C-E84016993657}"/>
    <pc:docChg chg="modSld">
      <pc:chgData name="Nicolas Pares" userId="S::nicolas.pares@du.edu::62972e0e-092a-4417-ad1d-f8624b61017c" providerId="AD" clId="Web-{7F3AC5BD-A697-8F63-1F3C-E84016993657}" dt="2019-05-29T15:52:32.189" v="517" actId="20577"/>
      <pc:docMkLst>
        <pc:docMk/>
      </pc:docMkLst>
      <pc:sldChg chg="modSp">
        <pc:chgData name="Nicolas Pares" userId="S::nicolas.pares@du.edu::62972e0e-092a-4417-ad1d-f8624b61017c" providerId="AD" clId="Web-{7F3AC5BD-A697-8F63-1F3C-E84016993657}" dt="2019-05-29T15:23:40.325" v="50" actId="20577"/>
        <pc:sldMkLst>
          <pc:docMk/>
          <pc:sldMk cId="113682091" sldId="257"/>
        </pc:sldMkLst>
        <pc:spChg chg="mod">
          <ac:chgData name="Nicolas Pares" userId="S::nicolas.pares@du.edu::62972e0e-092a-4417-ad1d-f8624b61017c" providerId="AD" clId="Web-{7F3AC5BD-A697-8F63-1F3C-E84016993657}" dt="2019-05-29T15:23:40.325" v="50" actId="20577"/>
          <ac:spMkLst>
            <pc:docMk/>
            <pc:sldMk cId="113682091" sldId="257"/>
            <ac:spMk id="3" creationId="{86B453E6-3EF3-4926-B68F-0DA497134A9F}"/>
          </ac:spMkLst>
        </pc:spChg>
      </pc:sldChg>
      <pc:sldChg chg="modSp">
        <pc:chgData name="Nicolas Pares" userId="S::nicolas.pares@du.edu::62972e0e-092a-4417-ad1d-f8624b61017c" providerId="AD" clId="Web-{7F3AC5BD-A697-8F63-1F3C-E84016993657}" dt="2019-05-29T15:24:24.934" v="113" actId="20577"/>
        <pc:sldMkLst>
          <pc:docMk/>
          <pc:sldMk cId="2781974719" sldId="258"/>
        </pc:sldMkLst>
        <pc:spChg chg="mod">
          <ac:chgData name="Nicolas Pares" userId="S::nicolas.pares@du.edu::62972e0e-092a-4417-ad1d-f8624b61017c" providerId="AD" clId="Web-{7F3AC5BD-A697-8F63-1F3C-E84016993657}" dt="2019-05-29T15:24:24.934" v="113" actId="20577"/>
          <ac:spMkLst>
            <pc:docMk/>
            <pc:sldMk cId="2781974719" sldId="258"/>
            <ac:spMk id="3" creationId="{C52B1F99-20FD-48BC-AA6E-B61AB63838C3}"/>
          </ac:spMkLst>
        </pc:spChg>
      </pc:sldChg>
      <pc:sldChg chg="modSp">
        <pc:chgData name="Nicolas Pares" userId="S::nicolas.pares@du.edu::62972e0e-092a-4417-ad1d-f8624b61017c" providerId="AD" clId="Web-{7F3AC5BD-A697-8F63-1F3C-E84016993657}" dt="2019-05-29T15:30:45.888" v="142" actId="20577"/>
        <pc:sldMkLst>
          <pc:docMk/>
          <pc:sldMk cId="3387331328" sldId="262"/>
        </pc:sldMkLst>
        <pc:spChg chg="mod">
          <ac:chgData name="Nicolas Pares" userId="S::nicolas.pares@du.edu::62972e0e-092a-4417-ad1d-f8624b61017c" providerId="AD" clId="Web-{7F3AC5BD-A697-8F63-1F3C-E84016993657}" dt="2019-05-29T15:30:45.888" v="142" actId="20577"/>
          <ac:spMkLst>
            <pc:docMk/>
            <pc:sldMk cId="3387331328" sldId="262"/>
            <ac:spMk id="3" creationId="{56AFD6AD-5B85-4875-B77C-673A07928BA3}"/>
          </ac:spMkLst>
        </pc:spChg>
      </pc:sldChg>
      <pc:sldChg chg="modSp">
        <pc:chgData name="Nicolas Pares" userId="S::nicolas.pares@du.edu::62972e0e-092a-4417-ad1d-f8624b61017c" providerId="AD" clId="Web-{7F3AC5BD-A697-8F63-1F3C-E84016993657}" dt="2019-05-29T15:31:45.342" v="162" actId="20577"/>
        <pc:sldMkLst>
          <pc:docMk/>
          <pc:sldMk cId="2006440645" sldId="264"/>
        </pc:sldMkLst>
        <pc:spChg chg="mod">
          <ac:chgData name="Nicolas Pares" userId="S::nicolas.pares@du.edu::62972e0e-092a-4417-ad1d-f8624b61017c" providerId="AD" clId="Web-{7F3AC5BD-A697-8F63-1F3C-E84016993657}" dt="2019-05-29T15:31:45.342" v="162" actId="20577"/>
          <ac:spMkLst>
            <pc:docMk/>
            <pc:sldMk cId="2006440645" sldId="264"/>
            <ac:spMk id="3" creationId="{461E350E-C333-40BE-A0E7-FF13B8E91357}"/>
          </ac:spMkLst>
        </pc:spChg>
      </pc:sldChg>
      <pc:sldChg chg="modSp">
        <pc:chgData name="Nicolas Pares" userId="S::nicolas.pares@du.edu::62972e0e-092a-4417-ad1d-f8624b61017c" providerId="AD" clId="Web-{7F3AC5BD-A697-8F63-1F3C-E84016993657}" dt="2019-05-29T15:40:38.093" v="197" actId="20577"/>
        <pc:sldMkLst>
          <pc:docMk/>
          <pc:sldMk cId="1741613131" sldId="267"/>
        </pc:sldMkLst>
        <pc:spChg chg="mod">
          <ac:chgData name="Nicolas Pares" userId="S::nicolas.pares@du.edu::62972e0e-092a-4417-ad1d-f8624b61017c" providerId="AD" clId="Web-{7F3AC5BD-A697-8F63-1F3C-E84016993657}" dt="2019-05-29T15:40:38.093" v="197" actId="20577"/>
          <ac:spMkLst>
            <pc:docMk/>
            <pc:sldMk cId="1741613131" sldId="267"/>
            <ac:spMk id="3" creationId="{9F8B6AF9-3500-490D-BA46-FEF0B29AEE0B}"/>
          </ac:spMkLst>
        </pc:spChg>
      </pc:sldChg>
      <pc:sldChg chg="modSp">
        <pc:chgData name="Nicolas Pares" userId="S::nicolas.pares@du.edu::62972e0e-092a-4417-ad1d-f8624b61017c" providerId="AD" clId="Web-{7F3AC5BD-A697-8F63-1F3C-E84016993657}" dt="2019-05-29T15:51:57.610" v="464" actId="20577"/>
        <pc:sldMkLst>
          <pc:docMk/>
          <pc:sldMk cId="2564337123" sldId="274"/>
        </pc:sldMkLst>
        <pc:spChg chg="mod">
          <ac:chgData name="Nicolas Pares" userId="S::nicolas.pares@du.edu::62972e0e-092a-4417-ad1d-f8624b61017c" providerId="AD" clId="Web-{7F3AC5BD-A697-8F63-1F3C-E84016993657}" dt="2019-05-29T15:51:57.610" v="464" actId="20577"/>
          <ac:spMkLst>
            <pc:docMk/>
            <pc:sldMk cId="2564337123" sldId="274"/>
            <ac:spMk id="2" creationId="{EB73E177-B60E-4824-A479-E2F927FB11DB}"/>
          </ac:spMkLst>
        </pc:spChg>
      </pc:sldChg>
      <pc:sldChg chg="modSp">
        <pc:chgData name="Nicolas Pares" userId="S::nicolas.pares@du.edu::62972e0e-092a-4417-ad1d-f8624b61017c" providerId="AD" clId="Web-{7F3AC5BD-A697-8F63-1F3C-E84016993657}" dt="2019-05-29T15:52:32.189" v="516" actId="20577"/>
        <pc:sldMkLst>
          <pc:docMk/>
          <pc:sldMk cId="517511595" sldId="276"/>
        </pc:sldMkLst>
        <pc:spChg chg="mod">
          <ac:chgData name="Nicolas Pares" userId="S::nicolas.pares@du.edu::62972e0e-092a-4417-ad1d-f8624b61017c" providerId="AD" clId="Web-{7F3AC5BD-A697-8F63-1F3C-E84016993657}" dt="2019-05-29T15:52:21.970" v="495" actId="20577"/>
          <ac:spMkLst>
            <pc:docMk/>
            <pc:sldMk cId="517511595" sldId="276"/>
            <ac:spMk id="2" creationId="{DB33798B-AAE8-4625-9368-FFEEFDAF54A1}"/>
          </ac:spMkLst>
        </pc:spChg>
        <pc:spChg chg="mod">
          <ac:chgData name="Nicolas Pares" userId="S::nicolas.pares@du.edu::62972e0e-092a-4417-ad1d-f8624b61017c" providerId="AD" clId="Web-{7F3AC5BD-A697-8F63-1F3C-E84016993657}" dt="2019-05-29T15:52:32.189" v="516" actId="20577"/>
          <ac:spMkLst>
            <pc:docMk/>
            <pc:sldMk cId="517511595" sldId="276"/>
            <ac:spMk id="3" creationId="{18D3A718-F74A-42DE-B028-D6A611B66690}"/>
          </ac:spMkLst>
        </pc:spChg>
      </pc:sldChg>
    </pc:docChg>
  </pc:docChgLst>
  <pc:docChgLst>
    <pc:chgData name="Jenelys Cox" userId="S::jennifer.cox@du.edu::8de901f5-fdb0-450e-bcc3-3d91fdbd6d2a" providerId="AD" clId="Web-{0CF047D6-7BE9-7728-036E-999993A5ABC9}"/>
    <pc:docChg chg="modSld">
      <pc:chgData name="Jenelys Cox" userId="S::jennifer.cox@du.edu::8de901f5-fdb0-450e-bcc3-3d91fdbd6d2a" providerId="AD" clId="Web-{0CF047D6-7BE9-7728-036E-999993A5ABC9}" dt="2019-05-28T19:14:39.969" v="262" actId="14100"/>
      <pc:docMkLst>
        <pc:docMk/>
      </pc:docMkLst>
      <pc:sldChg chg="addSp delSp modSp mod setBg setClrOvrMap">
        <pc:chgData name="Jenelys Cox" userId="S::jennifer.cox@du.edu::8de901f5-fdb0-450e-bcc3-3d91fdbd6d2a" providerId="AD" clId="Web-{0CF047D6-7BE9-7728-036E-999993A5ABC9}" dt="2019-05-28T18:52:50.888" v="96" actId="20577"/>
        <pc:sldMkLst>
          <pc:docMk/>
          <pc:sldMk cId="109857222" sldId="256"/>
        </pc:sldMkLst>
        <pc:spChg chg="mod">
          <ac:chgData name="Jenelys Cox" userId="S::jennifer.cox@du.edu::8de901f5-fdb0-450e-bcc3-3d91fdbd6d2a" providerId="AD" clId="Web-{0CF047D6-7BE9-7728-036E-999993A5ABC9}" dt="2019-05-28T18:46:58.434" v="56" actId="14100"/>
          <ac:spMkLst>
            <pc:docMk/>
            <pc:sldMk cId="109857222" sldId="256"/>
            <ac:spMk id="2" creationId="{00000000-0000-0000-0000-000000000000}"/>
          </ac:spMkLst>
        </pc:spChg>
        <pc:spChg chg="mod">
          <ac:chgData name="Jenelys Cox" userId="S::jennifer.cox@du.edu::8de901f5-fdb0-450e-bcc3-3d91fdbd6d2a" providerId="AD" clId="Web-{0CF047D6-7BE9-7728-036E-999993A5ABC9}" dt="2019-05-28T18:52:50.888" v="96" actId="20577"/>
          <ac:spMkLst>
            <pc:docMk/>
            <pc:sldMk cId="109857222" sldId="256"/>
            <ac:spMk id="3" creationId="{00000000-0000-0000-0000-000000000000}"/>
          </ac:spMkLst>
        </pc:spChg>
        <pc:spChg chg="del">
          <ac:chgData name="Jenelys Cox" userId="S::jennifer.cox@du.edu::8de901f5-fdb0-450e-bcc3-3d91fdbd6d2a" providerId="AD" clId="Web-{0CF047D6-7BE9-7728-036E-999993A5ABC9}" dt="2019-05-28T18:38:18.230" v="30"/>
          <ac:spMkLst>
            <pc:docMk/>
            <pc:sldMk cId="109857222" sldId="256"/>
            <ac:spMk id="62" creationId="{B64F47E8-C2CA-43A6-9404-03BADA34D765}"/>
          </ac:spMkLst>
        </pc:spChg>
        <pc:spChg chg="del">
          <ac:chgData name="Jenelys Cox" userId="S::jennifer.cox@du.edu::8de901f5-fdb0-450e-bcc3-3d91fdbd6d2a" providerId="AD" clId="Web-{0CF047D6-7BE9-7728-036E-999993A5ABC9}" dt="2019-05-28T18:38:18.230" v="30"/>
          <ac:spMkLst>
            <pc:docMk/>
            <pc:sldMk cId="109857222" sldId="256"/>
            <ac:spMk id="63" creationId="{36A995F0-906C-4573-A739-16EED217D852}"/>
          </ac:spMkLst>
        </pc:spChg>
        <pc:spChg chg="del">
          <ac:chgData name="Jenelys Cox" userId="S::jennifer.cox@du.edu::8de901f5-fdb0-450e-bcc3-3d91fdbd6d2a" providerId="AD" clId="Web-{0CF047D6-7BE9-7728-036E-999993A5ABC9}" dt="2019-05-28T18:38:18.230" v="30"/>
          <ac:spMkLst>
            <pc:docMk/>
            <pc:sldMk cId="109857222" sldId="256"/>
            <ac:spMk id="64" creationId="{D7E9942E-93C8-4B24-9978-DBD698E1E464}"/>
          </ac:spMkLst>
        </pc:spChg>
        <pc:spChg chg="add del">
          <ac:chgData name="Jenelys Cox" userId="S::jennifer.cox@du.edu::8de901f5-fdb0-450e-bcc3-3d91fdbd6d2a" providerId="AD" clId="Web-{0CF047D6-7BE9-7728-036E-999993A5ABC9}" dt="2019-05-28T18:42:26.262" v="45"/>
          <ac:spMkLst>
            <pc:docMk/>
            <pc:sldMk cId="109857222" sldId="256"/>
            <ac:spMk id="70" creationId="{B64F47E8-C2CA-43A6-9404-03BADA34D765}"/>
          </ac:spMkLst>
        </pc:spChg>
        <pc:spChg chg="add del">
          <ac:chgData name="Jenelys Cox" userId="S::jennifer.cox@du.edu::8de901f5-fdb0-450e-bcc3-3d91fdbd6d2a" providerId="AD" clId="Web-{0CF047D6-7BE9-7728-036E-999993A5ABC9}" dt="2019-05-28T18:42:26.262" v="45"/>
          <ac:spMkLst>
            <pc:docMk/>
            <pc:sldMk cId="109857222" sldId="256"/>
            <ac:spMk id="72" creationId="{36A995F0-906C-4573-A739-16EED217D852}"/>
          </ac:spMkLst>
        </pc:spChg>
        <pc:spChg chg="add del">
          <ac:chgData name="Jenelys Cox" userId="S::jennifer.cox@du.edu::8de901f5-fdb0-450e-bcc3-3d91fdbd6d2a" providerId="AD" clId="Web-{0CF047D6-7BE9-7728-036E-999993A5ABC9}" dt="2019-05-28T18:42:26.262" v="45"/>
          <ac:spMkLst>
            <pc:docMk/>
            <pc:sldMk cId="109857222" sldId="256"/>
            <ac:spMk id="74" creationId="{D7E9942E-93C8-4B24-9978-DBD698E1E464}"/>
          </ac:spMkLst>
        </pc:spChg>
        <pc:spChg chg="add">
          <ac:chgData name="Jenelys Cox" userId="S::jennifer.cox@du.edu::8de901f5-fdb0-450e-bcc3-3d91fdbd6d2a" providerId="AD" clId="Web-{0CF047D6-7BE9-7728-036E-999993A5ABC9}" dt="2019-05-28T18:46:40.325" v="55"/>
          <ac:spMkLst>
            <pc:docMk/>
            <pc:sldMk cId="109857222" sldId="256"/>
            <ac:spMk id="77" creationId="{B64F47E8-C2CA-43A6-9404-03BADA34D765}"/>
          </ac:spMkLst>
        </pc:spChg>
        <pc:spChg chg="add del">
          <ac:chgData name="Jenelys Cox" userId="S::jennifer.cox@du.edu::8de901f5-fdb0-450e-bcc3-3d91fdbd6d2a" providerId="AD" clId="Web-{0CF047D6-7BE9-7728-036E-999993A5ABC9}" dt="2019-05-28T18:41:46.418" v="34"/>
          <ac:spMkLst>
            <pc:docMk/>
            <pc:sldMk cId="109857222" sldId="256"/>
            <ac:spMk id="78" creationId="{9ABC736F-FD1E-4980-876D-E5C38773936B}"/>
          </ac:spMkLst>
        </pc:spChg>
        <pc:spChg chg="add del">
          <ac:chgData name="Jenelys Cox" userId="S::jennifer.cox@du.edu::8de901f5-fdb0-450e-bcc3-3d91fdbd6d2a" providerId="AD" clId="Web-{0CF047D6-7BE9-7728-036E-999993A5ABC9}" dt="2019-05-28T18:41:46.418" v="34"/>
          <ac:spMkLst>
            <pc:docMk/>
            <pc:sldMk cId="109857222" sldId="256"/>
            <ac:spMk id="79" creationId="{8D98EE46-797C-45B8-8337-491B94E0583F}"/>
          </ac:spMkLst>
        </pc:spChg>
        <pc:spChg chg="add del">
          <ac:chgData name="Jenelys Cox" userId="S::jennifer.cox@du.edu::8de901f5-fdb0-450e-bcc3-3d91fdbd6d2a" providerId="AD" clId="Web-{0CF047D6-7BE9-7728-036E-999993A5ABC9}" dt="2019-05-28T18:41:34.543" v="32"/>
          <ac:spMkLst>
            <pc:docMk/>
            <pc:sldMk cId="109857222" sldId="256"/>
            <ac:spMk id="81" creationId="{A83E24CA-3560-4B77-9F4B-793BE2A6DECD}"/>
          </ac:spMkLst>
        </pc:spChg>
        <pc:spChg chg="add del">
          <ac:chgData name="Jenelys Cox" userId="S::jennifer.cox@du.edu::8de901f5-fdb0-450e-bcc3-3d91fdbd6d2a" providerId="AD" clId="Web-{0CF047D6-7BE9-7728-036E-999993A5ABC9}" dt="2019-05-28T18:41:49.762" v="36"/>
          <ac:spMkLst>
            <pc:docMk/>
            <pc:sldMk cId="109857222" sldId="256"/>
            <ac:spMk id="82" creationId="{C411DB08-1669-426B-BBEB-FAD285EF80FE}"/>
          </ac:spMkLst>
        </pc:spChg>
        <pc:spChg chg="add del">
          <ac:chgData name="Jenelys Cox" userId="S::jennifer.cox@du.edu::8de901f5-fdb0-450e-bcc3-3d91fdbd6d2a" providerId="AD" clId="Web-{0CF047D6-7BE9-7728-036E-999993A5ABC9}" dt="2019-05-28T18:41:34.543" v="32"/>
          <ac:spMkLst>
            <pc:docMk/>
            <pc:sldMk cId="109857222" sldId="256"/>
            <ac:spMk id="83" creationId="{36A995F0-906C-4573-A739-16EED217D852}"/>
          </ac:spMkLst>
        </pc:spChg>
        <pc:spChg chg="add del">
          <ac:chgData name="Jenelys Cox" userId="S::jennifer.cox@du.edu::8de901f5-fdb0-450e-bcc3-3d91fdbd6d2a" providerId="AD" clId="Web-{0CF047D6-7BE9-7728-036E-999993A5ABC9}" dt="2019-05-28T18:41:49.762" v="36"/>
          <ac:spMkLst>
            <pc:docMk/>
            <pc:sldMk cId="109857222" sldId="256"/>
            <ac:spMk id="84" creationId="{029E4219-121F-4CD1-AA58-24746CD2923C}"/>
          </ac:spMkLst>
        </pc:spChg>
        <pc:spChg chg="add del">
          <ac:chgData name="Jenelys Cox" userId="S::jennifer.cox@du.edu::8de901f5-fdb0-450e-bcc3-3d91fdbd6d2a" providerId="AD" clId="Web-{0CF047D6-7BE9-7728-036E-999993A5ABC9}" dt="2019-05-28T18:41:46.418" v="34"/>
          <ac:spMkLst>
            <pc:docMk/>
            <pc:sldMk cId="109857222" sldId="256"/>
            <ac:spMk id="87" creationId="{3915B512-930A-40F0-82A6-4895B71A9566}"/>
          </ac:spMkLst>
        </pc:spChg>
        <pc:spChg chg="add del">
          <ac:chgData name="Jenelys Cox" userId="S::jennifer.cox@du.edu::8de901f5-fdb0-450e-bcc3-3d91fdbd6d2a" providerId="AD" clId="Web-{0CF047D6-7BE9-7728-036E-999993A5ABC9}" dt="2019-05-28T18:42:06.621" v="38"/>
          <ac:spMkLst>
            <pc:docMk/>
            <pc:sldMk cId="109857222" sldId="256"/>
            <ac:spMk id="89" creationId="{B64F47E8-C2CA-43A6-9404-03BADA34D765}"/>
          </ac:spMkLst>
        </pc:spChg>
        <pc:spChg chg="add del">
          <ac:chgData name="Jenelys Cox" userId="S::jennifer.cox@du.edu::8de901f5-fdb0-450e-bcc3-3d91fdbd6d2a" providerId="AD" clId="Web-{0CF047D6-7BE9-7728-036E-999993A5ABC9}" dt="2019-05-28T18:42:06.621" v="38"/>
          <ac:spMkLst>
            <pc:docMk/>
            <pc:sldMk cId="109857222" sldId="256"/>
            <ac:spMk id="90" creationId="{36A995F0-906C-4573-A739-16EED217D852}"/>
          </ac:spMkLst>
        </pc:spChg>
        <pc:spChg chg="add del">
          <ac:chgData name="Jenelys Cox" userId="S::jennifer.cox@du.edu::8de901f5-fdb0-450e-bcc3-3d91fdbd6d2a" providerId="AD" clId="Web-{0CF047D6-7BE9-7728-036E-999993A5ABC9}" dt="2019-05-28T18:42:06.621" v="38"/>
          <ac:spMkLst>
            <pc:docMk/>
            <pc:sldMk cId="109857222" sldId="256"/>
            <ac:spMk id="91" creationId="{D7E9942E-93C8-4B24-9978-DBD698E1E464}"/>
          </ac:spMkLst>
        </pc:spChg>
        <pc:spChg chg="add del">
          <ac:chgData name="Jenelys Cox" userId="S::jennifer.cox@du.edu::8de901f5-fdb0-450e-bcc3-3d91fdbd6d2a" providerId="AD" clId="Web-{0CF047D6-7BE9-7728-036E-999993A5ABC9}" dt="2019-05-28T18:42:09.996" v="40"/>
          <ac:spMkLst>
            <pc:docMk/>
            <pc:sldMk cId="109857222" sldId="256"/>
            <ac:spMk id="93" creationId="{C411DB08-1669-426B-BBEB-FAD285EF80FE}"/>
          </ac:spMkLst>
        </pc:spChg>
        <pc:spChg chg="add del">
          <ac:chgData name="Jenelys Cox" userId="S::jennifer.cox@du.edu::8de901f5-fdb0-450e-bcc3-3d91fdbd6d2a" providerId="AD" clId="Web-{0CF047D6-7BE9-7728-036E-999993A5ABC9}" dt="2019-05-28T18:42:09.996" v="40"/>
          <ac:spMkLst>
            <pc:docMk/>
            <pc:sldMk cId="109857222" sldId="256"/>
            <ac:spMk id="94" creationId="{029E4219-121F-4CD1-AA58-24746CD2923C}"/>
          </ac:spMkLst>
        </pc:spChg>
        <pc:spChg chg="add del">
          <ac:chgData name="Jenelys Cox" userId="S::jennifer.cox@du.edu::8de901f5-fdb0-450e-bcc3-3d91fdbd6d2a" providerId="AD" clId="Web-{0CF047D6-7BE9-7728-036E-999993A5ABC9}" dt="2019-05-28T18:42:15.872" v="42"/>
          <ac:spMkLst>
            <pc:docMk/>
            <pc:sldMk cId="109857222" sldId="256"/>
            <ac:spMk id="97" creationId="{B64F47E8-C2CA-43A6-9404-03BADA34D765}"/>
          </ac:spMkLst>
        </pc:spChg>
        <pc:spChg chg="add del">
          <ac:chgData name="Jenelys Cox" userId="S::jennifer.cox@du.edu::8de901f5-fdb0-450e-bcc3-3d91fdbd6d2a" providerId="AD" clId="Web-{0CF047D6-7BE9-7728-036E-999993A5ABC9}" dt="2019-05-28T18:42:15.872" v="42"/>
          <ac:spMkLst>
            <pc:docMk/>
            <pc:sldMk cId="109857222" sldId="256"/>
            <ac:spMk id="98" creationId="{36A995F0-906C-4573-A739-16EED217D852}"/>
          </ac:spMkLst>
        </pc:spChg>
        <pc:spChg chg="add del">
          <ac:chgData name="Jenelys Cox" userId="S::jennifer.cox@du.edu::8de901f5-fdb0-450e-bcc3-3d91fdbd6d2a" providerId="AD" clId="Web-{0CF047D6-7BE9-7728-036E-999993A5ABC9}" dt="2019-05-28T18:42:15.872" v="42"/>
          <ac:spMkLst>
            <pc:docMk/>
            <pc:sldMk cId="109857222" sldId="256"/>
            <ac:spMk id="99" creationId="{D7E9942E-93C8-4B24-9978-DBD698E1E464}"/>
          </ac:spMkLst>
        </pc:spChg>
        <pc:spChg chg="add del">
          <ac:chgData name="Jenelys Cox" userId="S::jennifer.cox@du.edu::8de901f5-fdb0-450e-bcc3-3d91fdbd6d2a" providerId="AD" clId="Web-{0CF047D6-7BE9-7728-036E-999993A5ABC9}" dt="2019-05-28T18:42:26.215" v="44"/>
          <ac:spMkLst>
            <pc:docMk/>
            <pc:sldMk cId="109857222" sldId="256"/>
            <ac:spMk id="101" creationId="{62AE8E50-35D4-4D5A-A4BB-168CBB027DA2}"/>
          </ac:spMkLst>
        </pc:spChg>
        <pc:spChg chg="add del">
          <ac:chgData name="Jenelys Cox" userId="S::jennifer.cox@du.edu::8de901f5-fdb0-450e-bcc3-3d91fdbd6d2a" providerId="AD" clId="Web-{0CF047D6-7BE9-7728-036E-999993A5ABC9}" dt="2019-05-28T18:42:26.215" v="44"/>
          <ac:spMkLst>
            <pc:docMk/>
            <pc:sldMk cId="109857222" sldId="256"/>
            <ac:spMk id="102" creationId="{C37D1D6D-17D8-4296-B000-665D1892D01E}"/>
          </ac:spMkLst>
        </pc:spChg>
        <pc:spChg chg="add del">
          <ac:chgData name="Jenelys Cox" userId="S::jennifer.cox@du.edu::8de901f5-fdb0-450e-bcc3-3d91fdbd6d2a" providerId="AD" clId="Web-{0CF047D6-7BE9-7728-036E-999993A5ABC9}" dt="2019-05-28T18:42:26.215" v="44"/>
          <ac:spMkLst>
            <pc:docMk/>
            <pc:sldMk cId="109857222" sldId="256"/>
            <ac:spMk id="103" creationId="{1B26E892-1320-40AA-9CA1-246721C18768}"/>
          </ac:spMkLst>
        </pc:spChg>
        <pc:spChg chg="add del">
          <ac:chgData name="Jenelys Cox" userId="S::jennifer.cox@du.edu::8de901f5-fdb0-450e-bcc3-3d91fdbd6d2a" providerId="AD" clId="Web-{0CF047D6-7BE9-7728-036E-999993A5ABC9}" dt="2019-05-28T18:42:26.215" v="44"/>
          <ac:spMkLst>
            <pc:docMk/>
            <pc:sldMk cId="109857222" sldId="256"/>
            <ac:spMk id="105" creationId="{C170DF7D-4686-4BD5-A9CD-C8964928468D}"/>
          </ac:spMkLst>
        </pc:spChg>
        <pc:spChg chg="add del">
          <ac:chgData name="Jenelys Cox" userId="S::jennifer.cox@du.edu::8de901f5-fdb0-450e-bcc3-3d91fdbd6d2a" providerId="AD" clId="Web-{0CF047D6-7BE9-7728-036E-999993A5ABC9}" dt="2019-05-28T18:42:53.434" v="51"/>
          <ac:spMkLst>
            <pc:docMk/>
            <pc:sldMk cId="109857222" sldId="256"/>
            <ac:spMk id="106" creationId="{62AE8E50-35D4-4D5A-A4BB-168CBB027DA2}"/>
          </ac:spMkLst>
        </pc:spChg>
        <pc:spChg chg="add del">
          <ac:chgData name="Jenelys Cox" userId="S::jennifer.cox@du.edu::8de901f5-fdb0-450e-bcc3-3d91fdbd6d2a" providerId="AD" clId="Web-{0CF047D6-7BE9-7728-036E-999993A5ABC9}" dt="2019-05-28T18:42:53.434" v="51"/>
          <ac:spMkLst>
            <pc:docMk/>
            <pc:sldMk cId="109857222" sldId="256"/>
            <ac:spMk id="107" creationId="{C37D1D6D-17D8-4296-B000-665D1892D01E}"/>
          </ac:spMkLst>
        </pc:spChg>
        <pc:spChg chg="add del">
          <ac:chgData name="Jenelys Cox" userId="S::jennifer.cox@du.edu::8de901f5-fdb0-450e-bcc3-3d91fdbd6d2a" providerId="AD" clId="Web-{0CF047D6-7BE9-7728-036E-999993A5ABC9}" dt="2019-05-28T18:42:53.434" v="51"/>
          <ac:spMkLst>
            <pc:docMk/>
            <pc:sldMk cId="109857222" sldId="256"/>
            <ac:spMk id="108" creationId="{1B26E892-1320-40AA-9CA1-246721C18768}"/>
          </ac:spMkLst>
        </pc:spChg>
        <pc:spChg chg="add del">
          <ac:chgData name="Jenelys Cox" userId="S::jennifer.cox@du.edu::8de901f5-fdb0-450e-bcc3-3d91fdbd6d2a" providerId="AD" clId="Web-{0CF047D6-7BE9-7728-036E-999993A5ABC9}" dt="2019-05-28T18:42:53.434" v="51"/>
          <ac:spMkLst>
            <pc:docMk/>
            <pc:sldMk cId="109857222" sldId="256"/>
            <ac:spMk id="110" creationId="{C170DF7D-4686-4BD5-A9CD-C8964928468D}"/>
          </ac:spMkLst>
        </pc:spChg>
        <pc:spChg chg="add del">
          <ac:chgData name="Jenelys Cox" userId="S::jennifer.cox@du.edu::8de901f5-fdb0-450e-bcc3-3d91fdbd6d2a" providerId="AD" clId="Web-{0CF047D6-7BE9-7728-036E-999993A5ABC9}" dt="2019-05-28T18:43:34.122" v="53"/>
          <ac:spMkLst>
            <pc:docMk/>
            <pc:sldMk cId="109857222" sldId="256"/>
            <ac:spMk id="112" creationId="{62AE8E50-35D4-4D5A-A4BB-168CBB027DA2}"/>
          </ac:spMkLst>
        </pc:spChg>
        <pc:spChg chg="add del">
          <ac:chgData name="Jenelys Cox" userId="S::jennifer.cox@du.edu::8de901f5-fdb0-450e-bcc3-3d91fdbd6d2a" providerId="AD" clId="Web-{0CF047D6-7BE9-7728-036E-999993A5ABC9}" dt="2019-05-28T18:43:34.122" v="53"/>
          <ac:spMkLst>
            <pc:docMk/>
            <pc:sldMk cId="109857222" sldId="256"/>
            <ac:spMk id="113" creationId="{C37D1D6D-17D8-4296-B000-665D1892D01E}"/>
          </ac:spMkLst>
        </pc:spChg>
        <pc:spChg chg="add del">
          <ac:chgData name="Jenelys Cox" userId="S::jennifer.cox@du.edu::8de901f5-fdb0-450e-bcc3-3d91fdbd6d2a" providerId="AD" clId="Web-{0CF047D6-7BE9-7728-036E-999993A5ABC9}" dt="2019-05-28T18:43:34.122" v="53"/>
          <ac:spMkLst>
            <pc:docMk/>
            <pc:sldMk cId="109857222" sldId="256"/>
            <ac:spMk id="114" creationId="{1B26E892-1320-40AA-9CA1-246721C18768}"/>
          </ac:spMkLst>
        </pc:spChg>
        <pc:spChg chg="add del">
          <ac:chgData name="Jenelys Cox" userId="S::jennifer.cox@du.edu::8de901f5-fdb0-450e-bcc3-3d91fdbd6d2a" providerId="AD" clId="Web-{0CF047D6-7BE9-7728-036E-999993A5ABC9}" dt="2019-05-28T18:42:53.371" v="50"/>
          <ac:spMkLst>
            <pc:docMk/>
            <pc:sldMk cId="109857222" sldId="256"/>
            <ac:spMk id="115" creationId="{B64F47E8-C2CA-43A6-9404-03BADA34D765}"/>
          </ac:spMkLst>
        </pc:spChg>
        <pc:spChg chg="add del">
          <ac:chgData name="Jenelys Cox" userId="S::jennifer.cox@du.edu::8de901f5-fdb0-450e-bcc3-3d91fdbd6d2a" providerId="AD" clId="Web-{0CF047D6-7BE9-7728-036E-999993A5ABC9}" dt="2019-05-28T18:42:53.371" v="50"/>
          <ac:spMkLst>
            <pc:docMk/>
            <pc:sldMk cId="109857222" sldId="256"/>
            <ac:spMk id="117" creationId="{36A995F0-906C-4573-A739-16EED217D852}"/>
          </ac:spMkLst>
        </pc:spChg>
        <pc:spChg chg="add del">
          <ac:chgData name="Jenelys Cox" userId="S::jennifer.cox@du.edu::8de901f5-fdb0-450e-bcc3-3d91fdbd6d2a" providerId="AD" clId="Web-{0CF047D6-7BE9-7728-036E-999993A5ABC9}" dt="2019-05-28T18:42:53.371" v="50"/>
          <ac:spMkLst>
            <pc:docMk/>
            <pc:sldMk cId="109857222" sldId="256"/>
            <ac:spMk id="119" creationId="{D7E9942E-93C8-4B24-9978-DBD698E1E464}"/>
          </ac:spMkLst>
        </pc:spChg>
        <pc:spChg chg="add del">
          <ac:chgData name="Jenelys Cox" userId="S::jennifer.cox@du.edu::8de901f5-fdb0-450e-bcc3-3d91fdbd6d2a" providerId="AD" clId="Web-{0CF047D6-7BE9-7728-036E-999993A5ABC9}" dt="2019-05-28T18:43:34.122" v="53"/>
          <ac:spMkLst>
            <pc:docMk/>
            <pc:sldMk cId="109857222" sldId="256"/>
            <ac:spMk id="123" creationId="{C170DF7D-4686-4BD5-A9CD-C8964928468D}"/>
          </ac:spMkLst>
        </pc:spChg>
        <pc:spChg chg="add del">
          <ac:chgData name="Jenelys Cox" userId="S::jennifer.cox@du.edu::8de901f5-fdb0-450e-bcc3-3d91fdbd6d2a" providerId="AD" clId="Web-{0CF047D6-7BE9-7728-036E-999993A5ABC9}" dt="2019-05-28T18:46:40.325" v="55"/>
          <ac:spMkLst>
            <pc:docMk/>
            <pc:sldMk cId="109857222" sldId="256"/>
            <ac:spMk id="128" creationId="{62AE8E50-35D4-4D5A-A4BB-168CBB027DA2}"/>
          </ac:spMkLst>
        </pc:spChg>
        <pc:spChg chg="add del">
          <ac:chgData name="Jenelys Cox" userId="S::jennifer.cox@du.edu::8de901f5-fdb0-450e-bcc3-3d91fdbd6d2a" providerId="AD" clId="Web-{0CF047D6-7BE9-7728-036E-999993A5ABC9}" dt="2019-05-28T18:46:40.325" v="55"/>
          <ac:spMkLst>
            <pc:docMk/>
            <pc:sldMk cId="109857222" sldId="256"/>
            <ac:spMk id="130" creationId="{C37D1D6D-17D8-4296-B000-665D1892D01E}"/>
          </ac:spMkLst>
        </pc:spChg>
        <pc:spChg chg="add del">
          <ac:chgData name="Jenelys Cox" userId="S::jennifer.cox@du.edu::8de901f5-fdb0-450e-bcc3-3d91fdbd6d2a" providerId="AD" clId="Web-{0CF047D6-7BE9-7728-036E-999993A5ABC9}" dt="2019-05-28T18:46:40.325" v="55"/>
          <ac:spMkLst>
            <pc:docMk/>
            <pc:sldMk cId="109857222" sldId="256"/>
            <ac:spMk id="132" creationId="{1B26E892-1320-40AA-9CA1-246721C18768}"/>
          </ac:spMkLst>
        </pc:spChg>
        <pc:spChg chg="add del">
          <ac:chgData name="Jenelys Cox" userId="S::jennifer.cox@du.edu::8de901f5-fdb0-450e-bcc3-3d91fdbd6d2a" providerId="AD" clId="Web-{0CF047D6-7BE9-7728-036E-999993A5ABC9}" dt="2019-05-28T18:46:40.325" v="55"/>
          <ac:spMkLst>
            <pc:docMk/>
            <pc:sldMk cId="109857222" sldId="256"/>
            <ac:spMk id="136" creationId="{C170DF7D-4686-4BD5-A9CD-C8964928468D}"/>
          </ac:spMkLst>
        </pc:spChg>
        <pc:spChg chg="add">
          <ac:chgData name="Jenelys Cox" userId="S::jennifer.cox@du.edu::8de901f5-fdb0-450e-bcc3-3d91fdbd6d2a" providerId="AD" clId="Web-{0CF047D6-7BE9-7728-036E-999993A5ABC9}" dt="2019-05-28T18:46:40.325" v="55"/>
          <ac:spMkLst>
            <pc:docMk/>
            <pc:sldMk cId="109857222" sldId="256"/>
            <ac:spMk id="138" creationId="{36A995F0-906C-4573-A739-16EED217D852}"/>
          </ac:spMkLst>
        </pc:spChg>
        <pc:spChg chg="add">
          <ac:chgData name="Jenelys Cox" userId="S::jennifer.cox@du.edu::8de901f5-fdb0-450e-bcc3-3d91fdbd6d2a" providerId="AD" clId="Web-{0CF047D6-7BE9-7728-036E-999993A5ABC9}" dt="2019-05-28T18:46:40.325" v="55"/>
          <ac:spMkLst>
            <pc:docMk/>
            <pc:sldMk cId="109857222" sldId="256"/>
            <ac:spMk id="139" creationId="{D7E9942E-93C8-4B24-9978-DBD698E1E464}"/>
          </ac:spMkLst>
        </pc:spChg>
        <pc:picChg chg="add del">
          <ac:chgData name="Jenelys Cox" userId="S::jennifer.cox@du.edu::8de901f5-fdb0-450e-bcc3-3d91fdbd6d2a" providerId="AD" clId="Web-{0CF047D6-7BE9-7728-036E-999993A5ABC9}" dt="2019-05-28T18:41:49.762" v="36"/>
          <ac:picMkLst>
            <pc:docMk/>
            <pc:sldMk cId="109857222" sldId="256"/>
            <ac:picMk id="88" creationId="{52A45029-68A2-4DD0-9616-A180A6C3ECE2}"/>
          </ac:picMkLst>
        </pc:picChg>
        <pc:picChg chg="add del">
          <ac:chgData name="Jenelys Cox" userId="S::jennifer.cox@du.edu::8de901f5-fdb0-450e-bcc3-3d91fdbd6d2a" providerId="AD" clId="Web-{0CF047D6-7BE9-7728-036E-999993A5ABC9}" dt="2019-05-28T18:42:09.996" v="40"/>
          <ac:picMkLst>
            <pc:docMk/>
            <pc:sldMk cId="109857222" sldId="256"/>
            <ac:picMk id="96" creationId="{52A45029-68A2-4DD0-9616-A180A6C3ECE2}"/>
          </ac:picMkLst>
        </pc:picChg>
        <pc:cxnChg chg="del">
          <ac:chgData name="Jenelys Cox" userId="S::jennifer.cox@du.edu::8de901f5-fdb0-450e-bcc3-3d91fdbd6d2a" providerId="AD" clId="Web-{0CF047D6-7BE9-7728-036E-999993A5ABC9}" dt="2019-05-28T18:38:18.230" v="30"/>
          <ac:cxnSpMkLst>
            <pc:docMk/>
            <pc:sldMk cId="109857222" sldId="256"/>
            <ac:cxnSpMk id="65" creationId="{C3F5F06D-7250-43A5-9B61-0B7F1FD7E395}"/>
          </ac:cxnSpMkLst>
        </pc:cxnChg>
        <pc:cxnChg chg="add del">
          <ac:chgData name="Jenelys Cox" userId="S::jennifer.cox@du.edu::8de901f5-fdb0-450e-bcc3-3d91fdbd6d2a" providerId="AD" clId="Web-{0CF047D6-7BE9-7728-036E-999993A5ABC9}" dt="2019-05-28T18:42:26.262" v="45"/>
          <ac:cxnSpMkLst>
            <pc:docMk/>
            <pc:sldMk cId="109857222" sldId="256"/>
            <ac:cxnSpMk id="76" creationId="{C3F5F06D-7250-43A5-9B61-0B7F1FD7E395}"/>
          </ac:cxnSpMkLst>
        </pc:cxnChg>
        <pc:cxnChg chg="add del">
          <ac:chgData name="Jenelys Cox" userId="S::jennifer.cox@du.edu::8de901f5-fdb0-450e-bcc3-3d91fdbd6d2a" providerId="AD" clId="Web-{0CF047D6-7BE9-7728-036E-999993A5ABC9}" dt="2019-05-28T18:41:46.418" v="34"/>
          <ac:cxnSpMkLst>
            <pc:docMk/>
            <pc:sldMk cId="109857222" sldId="256"/>
            <ac:cxnSpMk id="80" creationId="{4E4CA735-62CB-4665-AA7D-4A259E3F7CE6}"/>
          </ac:cxnSpMkLst>
        </pc:cxnChg>
        <pc:cxnChg chg="add del">
          <ac:chgData name="Jenelys Cox" userId="S::jennifer.cox@du.edu::8de901f5-fdb0-450e-bcc3-3d91fdbd6d2a" providerId="AD" clId="Web-{0CF047D6-7BE9-7728-036E-999993A5ABC9}" dt="2019-05-28T18:41:34.543" v="32"/>
          <ac:cxnSpMkLst>
            <pc:docMk/>
            <pc:sldMk cId="109857222" sldId="256"/>
            <ac:cxnSpMk id="85" creationId="{C3F5F06D-7250-43A5-9B61-0B7F1FD7E395}"/>
          </ac:cxnSpMkLst>
        </pc:cxnChg>
        <pc:cxnChg chg="add del">
          <ac:chgData name="Jenelys Cox" userId="S::jennifer.cox@du.edu::8de901f5-fdb0-450e-bcc3-3d91fdbd6d2a" providerId="AD" clId="Web-{0CF047D6-7BE9-7728-036E-999993A5ABC9}" dt="2019-05-28T18:41:49.762" v="36"/>
          <ac:cxnSpMkLst>
            <pc:docMk/>
            <pc:sldMk cId="109857222" sldId="256"/>
            <ac:cxnSpMk id="86" creationId="{52F50912-06FD-4216-BAD3-21050F59564A}"/>
          </ac:cxnSpMkLst>
        </pc:cxnChg>
        <pc:cxnChg chg="add del">
          <ac:chgData name="Jenelys Cox" userId="S::jennifer.cox@du.edu::8de901f5-fdb0-450e-bcc3-3d91fdbd6d2a" providerId="AD" clId="Web-{0CF047D6-7BE9-7728-036E-999993A5ABC9}" dt="2019-05-28T18:42:06.621" v="38"/>
          <ac:cxnSpMkLst>
            <pc:docMk/>
            <pc:sldMk cId="109857222" sldId="256"/>
            <ac:cxnSpMk id="92" creationId="{C3F5F06D-7250-43A5-9B61-0B7F1FD7E395}"/>
          </ac:cxnSpMkLst>
        </pc:cxnChg>
        <pc:cxnChg chg="add del">
          <ac:chgData name="Jenelys Cox" userId="S::jennifer.cox@du.edu::8de901f5-fdb0-450e-bcc3-3d91fdbd6d2a" providerId="AD" clId="Web-{0CF047D6-7BE9-7728-036E-999993A5ABC9}" dt="2019-05-28T18:42:09.996" v="40"/>
          <ac:cxnSpMkLst>
            <pc:docMk/>
            <pc:sldMk cId="109857222" sldId="256"/>
            <ac:cxnSpMk id="95" creationId="{52F50912-06FD-4216-BAD3-21050F59564A}"/>
          </ac:cxnSpMkLst>
        </pc:cxnChg>
        <pc:cxnChg chg="add del">
          <ac:chgData name="Jenelys Cox" userId="S::jennifer.cox@du.edu::8de901f5-fdb0-450e-bcc3-3d91fdbd6d2a" providerId="AD" clId="Web-{0CF047D6-7BE9-7728-036E-999993A5ABC9}" dt="2019-05-28T18:42:15.872" v="42"/>
          <ac:cxnSpMkLst>
            <pc:docMk/>
            <pc:sldMk cId="109857222" sldId="256"/>
            <ac:cxnSpMk id="100" creationId="{C3F5F06D-7250-43A5-9B61-0B7F1FD7E395}"/>
          </ac:cxnSpMkLst>
        </pc:cxnChg>
        <pc:cxnChg chg="add del">
          <ac:chgData name="Jenelys Cox" userId="S::jennifer.cox@du.edu::8de901f5-fdb0-450e-bcc3-3d91fdbd6d2a" providerId="AD" clId="Web-{0CF047D6-7BE9-7728-036E-999993A5ABC9}" dt="2019-05-28T18:42:26.215" v="44"/>
          <ac:cxnSpMkLst>
            <pc:docMk/>
            <pc:sldMk cId="109857222" sldId="256"/>
            <ac:cxnSpMk id="104" creationId="{C9A1F79C-E4D1-4AAE-BA11-3A09005252E3}"/>
          </ac:cxnSpMkLst>
        </pc:cxnChg>
        <pc:cxnChg chg="add del">
          <ac:chgData name="Jenelys Cox" userId="S::jennifer.cox@du.edu::8de901f5-fdb0-450e-bcc3-3d91fdbd6d2a" providerId="AD" clId="Web-{0CF047D6-7BE9-7728-036E-999993A5ABC9}" dt="2019-05-28T18:42:53.434" v="51"/>
          <ac:cxnSpMkLst>
            <pc:docMk/>
            <pc:sldMk cId="109857222" sldId="256"/>
            <ac:cxnSpMk id="109" creationId="{C9A1F79C-E4D1-4AAE-BA11-3A09005252E3}"/>
          </ac:cxnSpMkLst>
        </pc:cxnChg>
        <pc:cxnChg chg="add del">
          <ac:chgData name="Jenelys Cox" userId="S::jennifer.cox@du.edu::8de901f5-fdb0-450e-bcc3-3d91fdbd6d2a" providerId="AD" clId="Web-{0CF047D6-7BE9-7728-036E-999993A5ABC9}" dt="2019-05-28T18:43:34.122" v="53"/>
          <ac:cxnSpMkLst>
            <pc:docMk/>
            <pc:sldMk cId="109857222" sldId="256"/>
            <ac:cxnSpMk id="116" creationId="{C9A1F79C-E4D1-4AAE-BA11-3A09005252E3}"/>
          </ac:cxnSpMkLst>
        </pc:cxnChg>
        <pc:cxnChg chg="add del">
          <ac:chgData name="Jenelys Cox" userId="S::jennifer.cox@du.edu::8de901f5-fdb0-450e-bcc3-3d91fdbd6d2a" providerId="AD" clId="Web-{0CF047D6-7BE9-7728-036E-999993A5ABC9}" dt="2019-05-28T18:42:53.371" v="50"/>
          <ac:cxnSpMkLst>
            <pc:docMk/>
            <pc:sldMk cId="109857222" sldId="256"/>
            <ac:cxnSpMk id="121" creationId="{C3F5F06D-7250-43A5-9B61-0B7F1FD7E395}"/>
          </ac:cxnSpMkLst>
        </pc:cxnChg>
        <pc:cxnChg chg="add del">
          <ac:chgData name="Jenelys Cox" userId="S::jennifer.cox@du.edu::8de901f5-fdb0-450e-bcc3-3d91fdbd6d2a" providerId="AD" clId="Web-{0CF047D6-7BE9-7728-036E-999993A5ABC9}" dt="2019-05-28T18:46:40.325" v="55"/>
          <ac:cxnSpMkLst>
            <pc:docMk/>
            <pc:sldMk cId="109857222" sldId="256"/>
            <ac:cxnSpMk id="134" creationId="{C9A1F79C-E4D1-4AAE-BA11-3A09005252E3}"/>
          </ac:cxnSpMkLst>
        </pc:cxnChg>
        <pc:cxnChg chg="add">
          <ac:chgData name="Jenelys Cox" userId="S::jennifer.cox@du.edu::8de901f5-fdb0-450e-bcc3-3d91fdbd6d2a" providerId="AD" clId="Web-{0CF047D6-7BE9-7728-036E-999993A5ABC9}" dt="2019-05-28T18:46:40.325" v="55"/>
          <ac:cxnSpMkLst>
            <pc:docMk/>
            <pc:sldMk cId="109857222" sldId="256"/>
            <ac:cxnSpMk id="140" creationId="{C3F5F06D-7250-43A5-9B61-0B7F1FD7E395}"/>
          </ac:cxnSpMkLst>
        </pc:cxnChg>
      </pc:sldChg>
      <pc:sldChg chg="modSp">
        <pc:chgData name="Jenelys Cox" userId="S::jennifer.cox@du.edu::8de901f5-fdb0-450e-bcc3-3d91fdbd6d2a" providerId="AD" clId="Web-{0CF047D6-7BE9-7728-036E-999993A5ABC9}" dt="2019-05-28T19:02:16.155" v="104" actId="20577"/>
        <pc:sldMkLst>
          <pc:docMk/>
          <pc:sldMk cId="2997091937" sldId="268"/>
        </pc:sldMkLst>
        <pc:spChg chg="mod">
          <ac:chgData name="Jenelys Cox" userId="S::jennifer.cox@du.edu::8de901f5-fdb0-450e-bcc3-3d91fdbd6d2a" providerId="AD" clId="Web-{0CF047D6-7BE9-7728-036E-999993A5ABC9}" dt="2019-05-28T19:02:16.155" v="104" actId="20577"/>
          <ac:spMkLst>
            <pc:docMk/>
            <pc:sldMk cId="2997091937" sldId="268"/>
            <ac:spMk id="3" creationId="{56AFD6AD-5B85-4875-B77C-673A07928BA3}"/>
          </ac:spMkLst>
        </pc:spChg>
      </pc:sldChg>
      <pc:sldChg chg="addSp modSp">
        <pc:chgData name="Jenelys Cox" userId="S::jennifer.cox@du.edu::8de901f5-fdb0-450e-bcc3-3d91fdbd6d2a" providerId="AD" clId="Web-{0CF047D6-7BE9-7728-036E-999993A5ABC9}" dt="2019-05-28T19:14:39.969" v="262" actId="14100"/>
        <pc:sldMkLst>
          <pc:docMk/>
          <pc:sldMk cId="3166764697" sldId="278"/>
        </pc:sldMkLst>
        <pc:spChg chg="mod">
          <ac:chgData name="Jenelys Cox" userId="S::jennifer.cox@du.edu::8de901f5-fdb0-450e-bcc3-3d91fdbd6d2a" providerId="AD" clId="Web-{0CF047D6-7BE9-7728-036E-999993A5ABC9}" dt="2019-05-28T19:13:01.594" v="107" actId="14100"/>
          <ac:spMkLst>
            <pc:docMk/>
            <pc:sldMk cId="3166764697" sldId="278"/>
            <ac:spMk id="3" creationId="{0AD9EFD3-CF49-4AF9-9050-3689EB93FF9B}"/>
          </ac:spMkLst>
        </pc:spChg>
        <pc:spChg chg="add mod">
          <ac:chgData name="Jenelys Cox" userId="S::jennifer.cox@du.edu::8de901f5-fdb0-450e-bcc3-3d91fdbd6d2a" providerId="AD" clId="Web-{0CF047D6-7BE9-7728-036E-999993A5ABC9}" dt="2019-05-28T19:14:39.969" v="262" actId="14100"/>
          <ac:spMkLst>
            <pc:docMk/>
            <pc:sldMk cId="3166764697" sldId="278"/>
            <ac:spMk id="4" creationId="{D21453FC-ECDA-42EF-8897-F2B651EFC481}"/>
          </ac:spMkLst>
        </pc:spChg>
      </pc:sldChg>
    </pc:docChg>
  </pc:docChgLst>
  <pc:docChgLst>
    <pc:chgData name="Nicolas Pares" userId="S::nicolas.pares@du.edu::62972e0e-092a-4417-ad1d-f8624b61017c" providerId="AD" clId="Web-{8BED2747-F84E-080E-73BD-F387F7435736}"/>
    <pc:docChg chg="addSld delSld modSld">
      <pc:chgData name="Nicolas Pares" userId="S::nicolas.pares@du.edu::62972e0e-092a-4417-ad1d-f8624b61017c" providerId="AD" clId="Web-{8BED2747-F84E-080E-73BD-F387F7435736}" dt="2019-06-04T16:15:59.155" v="1441"/>
      <pc:docMkLst>
        <pc:docMk/>
      </pc:docMkLst>
      <pc:sldChg chg="modSp">
        <pc:chgData name="Nicolas Pares" userId="S::nicolas.pares@du.edu::62972e0e-092a-4417-ad1d-f8624b61017c" providerId="AD" clId="Web-{8BED2747-F84E-080E-73BD-F387F7435736}" dt="2019-06-04T15:45:38.569" v="515" actId="20577"/>
        <pc:sldMkLst>
          <pc:docMk/>
          <pc:sldMk cId="2006440645" sldId="264"/>
        </pc:sldMkLst>
        <pc:spChg chg="mod">
          <ac:chgData name="Nicolas Pares" userId="S::nicolas.pares@du.edu::62972e0e-092a-4417-ad1d-f8624b61017c" providerId="AD" clId="Web-{8BED2747-F84E-080E-73BD-F387F7435736}" dt="2019-06-04T15:41:05.568" v="95" actId="20577"/>
          <ac:spMkLst>
            <pc:docMk/>
            <pc:sldMk cId="2006440645" sldId="264"/>
            <ac:spMk id="2" creationId="{5E76FF5D-5795-43DD-83A1-98BC8DE03005}"/>
          </ac:spMkLst>
        </pc:spChg>
        <pc:spChg chg="mod">
          <ac:chgData name="Nicolas Pares" userId="S::nicolas.pares@du.edu::62972e0e-092a-4417-ad1d-f8624b61017c" providerId="AD" clId="Web-{8BED2747-F84E-080E-73BD-F387F7435736}" dt="2019-06-04T15:45:38.569" v="515" actId="20577"/>
          <ac:spMkLst>
            <pc:docMk/>
            <pc:sldMk cId="2006440645" sldId="264"/>
            <ac:spMk id="3" creationId="{461E350E-C333-40BE-A0E7-FF13B8E91357}"/>
          </ac:spMkLst>
        </pc:spChg>
      </pc:sldChg>
      <pc:sldChg chg="modSp">
        <pc:chgData name="Nicolas Pares" userId="S::nicolas.pares@du.edu::62972e0e-092a-4417-ad1d-f8624b61017c" providerId="AD" clId="Web-{8BED2747-F84E-080E-73BD-F387F7435736}" dt="2019-06-04T15:54:46.900" v="548" actId="20577"/>
        <pc:sldMkLst>
          <pc:docMk/>
          <pc:sldMk cId="3546695013" sldId="269"/>
        </pc:sldMkLst>
        <pc:spChg chg="mod">
          <ac:chgData name="Nicolas Pares" userId="S::nicolas.pares@du.edu::62972e0e-092a-4417-ad1d-f8624b61017c" providerId="AD" clId="Web-{8BED2747-F84E-080E-73BD-F387F7435736}" dt="2019-06-04T15:41:28.069" v="119" actId="20577"/>
          <ac:spMkLst>
            <pc:docMk/>
            <pc:sldMk cId="3546695013" sldId="269"/>
            <ac:spMk id="2" creationId="{5E76FF5D-5795-43DD-83A1-98BC8DE03005}"/>
          </ac:spMkLst>
        </pc:spChg>
        <pc:spChg chg="mod">
          <ac:chgData name="Nicolas Pares" userId="S::nicolas.pares@du.edu::62972e0e-092a-4417-ad1d-f8624b61017c" providerId="AD" clId="Web-{8BED2747-F84E-080E-73BD-F387F7435736}" dt="2019-06-04T15:54:46.900" v="548" actId="20577"/>
          <ac:spMkLst>
            <pc:docMk/>
            <pc:sldMk cId="3546695013" sldId="269"/>
            <ac:spMk id="3" creationId="{461E350E-C333-40BE-A0E7-FF13B8E91357}"/>
          </ac:spMkLst>
        </pc:spChg>
      </pc:sldChg>
      <pc:sldChg chg="modSp">
        <pc:chgData name="Nicolas Pares" userId="S::nicolas.pares@du.edu::62972e0e-092a-4417-ad1d-f8624b61017c" providerId="AD" clId="Web-{8BED2747-F84E-080E-73BD-F387F7435736}" dt="2019-06-04T15:58:29.198" v="702" actId="20577"/>
        <pc:sldMkLst>
          <pc:docMk/>
          <pc:sldMk cId="3477718638" sldId="271"/>
        </pc:sldMkLst>
        <pc:spChg chg="mod">
          <ac:chgData name="Nicolas Pares" userId="S::nicolas.pares@du.edu::62972e0e-092a-4417-ad1d-f8624b61017c" providerId="AD" clId="Web-{8BED2747-F84E-080E-73BD-F387F7435736}" dt="2019-06-04T15:58:29.198" v="702" actId="20577"/>
          <ac:spMkLst>
            <pc:docMk/>
            <pc:sldMk cId="3477718638" sldId="271"/>
            <ac:spMk id="3" creationId="{F21049D5-379B-4C11-88C7-2DAC5C40D45F}"/>
          </ac:spMkLst>
        </pc:spChg>
        <pc:spChg chg="mod">
          <ac:chgData name="Nicolas Pares" userId="S::nicolas.pares@du.edu::62972e0e-092a-4417-ad1d-f8624b61017c" providerId="AD" clId="Web-{8BED2747-F84E-080E-73BD-F387F7435736}" dt="2019-06-04T15:58:23.385" v="690" actId="20577"/>
          <ac:spMkLst>
            <pc:docMk/>
            <pc:sldMk cId="3477718638" sldId="271"/>
            <ac:spMk id="4" creationId="{265D57AD-0A1D-4D8D-A51F-BC9B09811C05}"/>
          </ac:spMkLst>
        </pc:spChg>
      </pc:sldChg>
      <pc:sldChg chg="modSp">
        <pc:chgData name="Nicolas Pares" userId="S::nicolas.pares@du.edu::62972e0e-092a-4417-ad1d-f8624b61017c" providerId="AD" clId="Web-{8BED2747-F84E-080E-73BD-F387F7435736}" dt="2019-06-04T15:37:52.193" v="66" actId="20577"/>
        <pc:sldMkLst>
          <pc:docMk/>
          <pc:sldMk cId="1517159561" sldId="272"/>
        </pc:sldMkLst>
        <pc:spChg chg="mod">
          <ac:chgData name="Nicolas Pares" userId="S::nicolas.pares@du.edu::62972e0e-092a-4417-ad1d-f8624b61017c" providerId="AD" clId="Web-{8BED2747-F84E-080E-73BD-F387F7435736}" dt="2019-06-04T15:37:52.193" v="66" actId="20577"/>
          <ac:spMkLst>
            <pc:docMk/>
            <pc:sldMk cId="1517159561" sldId="272"/>
            <ac:spMk id="3" creationId="{E3910004-EC17-4B58-9103-5454D73A4C2C}"/>
          </ac:spMkLst>
        </pc:spChg>
      </pc:sldChg>
      <pc:sldChg chg="modSp">
        <pc:chgData name="Nicolas Pares" userId="S::nicolas.pares@du.edu::62972e0e-092a-4417-ad1d-f8624b61017c" providerId="AD" clId="Web-{8BED2747-F84E-080E-73BD-F387F7435736}" dt="2019-06-04T16:03:19.170" v="706" actId="20577"/>
        <pc:sldMkLst>
          <pc:docMk/>
          <pc:sldMk cId="2564337123" sldId="274"/>
        </pc:sldMkLst>
        <pc:spChg chg="mod">
          <ac:chgData name="Nicolas Pares" userId="S::nicolas.pares@du.edu::62972e0e-092a-4417-ad1d-f8624b61017c" providerId="AD" clId="Web-{8BED2747-F84E-080E-73BD-F387F7435736}" dt="2019-06-04T16:03:19.170" v="706" actId="20577"/>
          <ac:spMkLst>
            <pc:docMk/>
            <pc:sldMk cId="2564337123" sldId="274"/>
            <ac:spMk id="3" creationId="{C6A15A97-E11F-43F4-9CAE-11295BABD186}"/>
          </ac:spMkLst>
        </pc:spChg>
      </pc:sldChg>
      <pc:sldChg chg="modSp">
        <pc:chgData name="Nicolas Pares" userId="S::nicolas.pares@du.edu::62972e0e-092a-4417-ad1d-f8624b61017c" providerId="AD" clId="Web-{8BED2747-F84E-080E-73BD-F387F7435736}" dt="2019-06-04T16:05:44.668" v="803" actId="20577"/>
        <pc:sldMkLst>
          <pc:docMk/>
          <pc:sldMk cId="3314105857" sldId="275"/>
        </pc:sldMkLst>
        <pc:spChg chg="mod">
          <ac:chgData name="Nicolas Pares" userId="S::nicolas.pares@du.edu::62972e0e-092a-4417-ad1d-f8624b61017c" providerId="AD" clId="Web-{8BED2747-F84E-080E-73BD-F387F7435736}" dt="2019-06-04T16:05:44.668" v="803" actId="20577"/>
          <ac:spMkLst>
            <pc:docMk/>
            <pc:sldMk cId="3314105857" sldId="275"/>
            <ac:spMk id="3" creationId="{465E3F82-EAE2-4525-9B39-93AAB25297F8}"/>
          </ac:spMkLst>
        </pc:spChg>
      </pc:sldChg>
      <pc:sldChg chg="modSp new">
        <pc:chgData name="Nicolas Pares" userId="S::nicolas.pares@du.edu::62972e0e-092a-4417-ad1d-f8624b61017c" providerId="AD" clId="Web-{8BED2747-F84E-080E-73BD-F387F7435736}" dt="2019-06-04T16:11:38.779" v="1321" actId="20577"/>
        <pc:sldMkLst>
          <pc:docMk/>
          <pc:sldMk cId="2042322012" sldId="279"/>
        </pc:sldMkLst>
        <pc:spChg chg="mod">
          <ac:chgData name="Nicolas Pares" userId="S::nicolas.pares@du.edu::62972e0e-092a-4417-ad1d-f8624b61017c" providerId="AD" clId="Web-{8BED2747-F84E-080E-73BD-F387F7435736}" dt="2019-06-04T16:09:28.560" v="931" actId="20577"/>
          <ac:spMkLst>
            <pc:docMk/>
            <pc:sldMk cId="2042322012" sldId="279"/>
            <ac:spMk id="2" creationId="{EC8E40AB-534D-4E2F-9A5E-0BFB571D1A9C}"/>
          </ac:spMkLst>
        </pc:spChg>
        <pc:spChg chg="mod">
          <ac:chgData name="Nicolas Pares" userId="S::nicolas.pares@du.edu::62972e0e-092a-4417-ad1d-f8624b61017c" providerId="AD" clId="Web-{8BED2747-F84E-080E-73BD-F387F7435736}" dt="2019-06-04T16:11:38.779" v="1321" actId="20577"/>
          <ac:spMkLst>
            <pc:docMk/>
            <pc:sldMk cId="2042322012" sldId="279"/>
            <ac:spMk id="3" creationId="{E4681ADB-B75D-41CF-8A58-606FF7D81E48}"/>
          </ac:spMkLst>
        </pc:spChg>
      </pc:sldChg>
      <pc:sldChg chg="modSp new del">
        <pc:chgData name="Nicolas Pares" userId="S::nicolas.pares@du.edu::62972e0e-092a-4417-ad1d-f8624b61017c" providerId="AD" clId="Web-{8BED2747-F84E-080E-73BD-F387F7435736}" dt="2019-06-04T16:15:59.155" v="1441"/>
        <pc:sldMkLst>
          <pc:docMk/>
          <pc:sldMk cId="1738323376" sldId="280"/>
        </pc:sldMkLst>
        <pc:spChg chg="mod">
          <ac:chgData name="Nicolas Pares" userId="S::nicolas.pares@du.edu::62972e0e-092a-4417-ad1d-f8624b61017c" providerId="AD" clId="Web-{8BED2747-F84E-080E-73BD-F387F7435736}" dt="2019-06-04T16:14:49.467" v="1371" actId="20577"/>
          <ac:spMkLst>
            <pc:docMk/>
            <pc:sldMk cId="1738323376" sldId="280"/>
            <ac:spMk id="2" creationId="{8E690470-BAAA-46CD-A484-6AEB4F8C4DC1}"/>
          </ac:spMkLst>
        </pc:spChg>
        <pc:spChg chg="mod">
          <ac:chgData name="Nicolas Pares" userId="S::nicolas.pares@du.edu::62972e0e-092a-4417-ad1d-f8624b61017c" providerId="AD" clId="Web-{8BED2747-F84E-080E-73BD-F387F7435736}" dt="2019-06-04T16:15:54.717" v="1438" actId="20577"/>
          <ac:spMkLst>
            <pc:docMk/>
            <pc:sldMk cId="1738323376" sldId="280"/>
            <ac:spMk id="3" creationId="{D4869B27-9289-457A-90C1-33A5A063CF7C}"/>
          </ac:spMkLst>
        </pc:spChg>
      </pc:sldChg>
    </pc:docChg>
  </pc:docChgLst>
  <pc:docChgLst>
    <pc:chgData name="Nicolas Pares" userId="S::nicolas.pares@du.edu::62972e0e-092a-4417-ad1d-f8624b61017c" providerId="AD" clId="Web-{9DF434EE-D4A3-42AC-F41C-1D0D263AEC42}"/>
    <pc:docChg chg="addSld modSld sldOrd">
      <pc:chgData name="Nicolas Pares" userId="S::nicolas.pares@du.edu::62972e0e-092a-4417-ad1d-f8624b61017c" providerId="AD" clId="Web-{9DF434EE-D4A3-42AC-F41C-1D0D263AEC42}" dt="2019-05-23T21:57:07.879" v="3774" actId="20577"/>
      <pc:docMkLst>
        <pc:docMk/>
      </pc:docMkLst>
      <pc:sldChg chg="delSp modSp">
        <pc:chgData name="Nicolas Pares" userId="S::nicolas.pares@du.edu::62972e0e-092a-4417-ad1d-f8624b61017c" providerId="AD" clId="Web-{9DF434EE-D4A3-42AC-F41C-1D0D263AEC42}" dt="2019-05-23T21:11:39.229" v="593" actId="14100"/>
        <pc:sldMkLst>
          <pc:docMk/>
          <pc:sldMk cId="3056225139" sldId="263"/>
        </pc:sldMkLst>
        <pc:spChg chg="mod">
          <ac:chgData name="Nicolas Pares" userId="S::nicolas.pares@du.edu::62972e0e-092a-4417-ad1d-f8624b61017c" providerId="AD" clId="Web-{9DF434EE-D4A3-42AC-F41C-1D0D263AEC42}" dt="2019-05-23T21:11:39.229" v="593" actId="14100"/>
          <ac:spMkLst>
            <pc:docMk/>
            <pc:sldMk cId="3056225139" sldId="263"/>
            <ac:spMk id="2" creationId="{283DF132-E142-4019-82F2-B526ECE51ADE}"/>
          </ac:spMkLst>
        </pc:spChg>
        <pc:spChg chg="del">
          <ac:chgData name="Nicolas Pares" userId="S::nicolas.pares@du.edu::62972e0e-092a-4417-ad1d-f8624b61017c" providerId="AD" clId="Web-{9DF434EE-D4A3-42AC-F41C-1D0D263AEC42}" dt="2019-05-23T21:08:02.408" v="545"/>
          <ac:spMkLst>
            <pc:docMk/>
            <pc:sldMk cId="3056225139" sldId="263"/>
            <ac:spMk id="3" creationId="{4677F4A3-899F-401D-BE10-BAC8CA984678}"/>
          </ac:spMkLst>
        </pc:spChg>
      </pc:sldChg>
      <pc:sldChg chg="modSp">
        <pc:chgData name="Nicolas Pares" userId="S::nicolas.pares@du.edu::62972e0e-092a-4417-ad1d-f8624b61017c" providerId="AD" clId="Web-{9DF434EE-D4A3-42AC-F41C-1D0D263AEC42}" dt="2019-05-23T20:55:23.255" v="11" actId="20577"/>
        <pc:sldMkLst>
          <pc:docMk/>
          <pc:sldMk cId="2607254466" sldId="265"/>
        </pc:sldMkLst>
        <pc:spChg chg="mod">
          <ac:chgData name="Nicolas Pares" userId="S::nicolas.pares@du.edu::62972e0e-092a-4417-ad1d-f8624b61017c" providerId="AD" clId="Web-{9DF434EE-D4A3-42AC-F41C-1D0D263AEC42}" dt="2019-05-23T20:55:23.255" v="11" actId="20577"/>
          <ac:spMkLst>
            <pc:docMk/>
            <pc:sldMk cId="2607254466" sldId="265"/>
            <ac:spMk id="3" creationId="{C5BD427D-6C05-4720-81D1-71B278A6D1F1}"/>
          </ac:spMkLst>
        </pc:spChg>
      </pc:sldChg>
      <pc:sldChg chg="modSp">
        <pc:chgData name="Nicolas Pares" userId="S::nicolas.pares@du.edu::62972e0e-092a-4417-ad1d-f8624b61017c" providerId="AD" clId="Web-{9DF434EE-D4A3-42AC-F41C-1D0D263AEC42}" dt="2019-05-23T20:56:08.600" v="16" actId="20577"/>
        <pc:sldMkLst>
          <pc:docMk/>
          <pc:sldMk cId="3857800211" sldId="266"/>
        </pc:sldMkLst>
        <pc:spChg chg="mod">
          <ac:chgData name="Nicolas Pares" userId="S::nicolas.pares@du.edu::62972e0e-092a-4417-ad1d-f8624b61017c" providerId="AD" clId="Web-{9DF434EE-D4A3-42AC-F41C-1D0D263AEC42}" dt="2019-05-23T20:56:08.600" v="16" actId="20577"/>
          <ac:spMkLst>
            <pc:docMk/>
            <pc:sldMk cId="3857800211" sldId="266"/>
            <ac:spMk id="3" creationId="{B8AC76D5-866C-4E38-99AC-F4B88631DBF5}"/>
          </ac:spMkLst>
        </pc:spChg>
      </pc:sldChg>
      <pc:sldChg chg="modSp">
        <pc:chgData name="Nicolas Pares" userId="S::nicolas.pares@du.edu::62972e0e-092a-4417-ad1d-f8624b61017c" providerId="AD" clId="Web-{9DF434EE-D4A3-42AC-F41C-1D0D263AEC42}" dt="2019-05-23T21:15:59.161" v="690" actId="20577"/>
        <pc:sldMkLst>
          <pc:docMk/>
          <pc:sldMk cId="1741613131" sldId="267"/>
        </pc:sldMkLst>
        <pc:spChg chg="mod">
          <ac:chgData name="Nicolas Pares" userId="S::nicolas.pares@du.edu::62972e0e-092a-4417-ad1d-f8624b61017c" providerId="AD" clId="Web-{9DF434EE-D4A3-42AC-F41C-1D0D263AEC42}" dt="2019-05-23T21:15:59.161" v="690" actId="20577"/>
          <ac:spMkLst>
            <pc:docMk/>
            <pc:sldMk cId="1741613131" sldId="267"/>
            <ac:spMk id="3" creationId="{9F8B6AF9-3500-490D-BA46-FEF0B29AEE0B}"/>
          </ac:spMkLst>
        </pc:spChg>
      </pc:sldChg>
      <pc:sldChg chg="modSp">
        <pc:chgData name="Nicolas Pares" userId="S::nicolas.pares@du.edu::62972e0e-092a-4417-ad1d-f8624b61017c" providerId="AD" clId="Web-{9DF434EE-D4A3-42AC-F41C-1D0D263AEC42}" dt="2019-05-23T21:10:07.257" v="587" actId="20577"/>
        <pc:sldMkLst>
          <pc:docMk/>
          <pc:sldMk cId="2997091937" sldId="268"/>
        </pc:sldMkLst>
        <pc:spChg chg="mod">
          <ac:chgData name="Nicolas Pares" userId="S::nicolas.pares@du.edu::62972e0e-092a-4417-ad1d-f8624b61017c" providerId="AD" clId="Web-{9DF434EE-D4A3-42AC-F41C-1D0D263AEC42}" dt="2019-05-23T21:10:07.257" v="587" actId="20577"/>
          <ac:spMkLst>
            <pc:docMk/>
            <pc:sldMk cId="2997091937" sldId="268"/>
            <ac:spMk id="3" creationId="{56AFD6AD-5B85-4875-B77C-673A07928BA3}"/>
          </ac:spMkLst>
        </pc:spChg>
      </pc:sldChg>
      <pc:sldChg chg="modSp">
        <pc:chgData name="Nicolas Pares" userId="S::nicolas.pares@du.edu::62972e0e-092a-4417-ad1d-f8624b61017c" providerId="AD" clId="Web-{9DF434EE-D4A3-42AC-F41C-1D0D263AEC42}" dt="2019-05-23T21:07:57.408" v="542" actId="20577"/>
        <pc:sldMkLst>
          <pc:docMk/>
          <pc:sldMk cId="3546695013" sldId="269"/>
        </pc:sldMkLst>
        <pc:spChg chg="mod">
          <ac:chgData name="Nicolas Pares" userId="S::nicolas.pares@du.edu::62972e0e-092a-4417-ad1d-f8624b61017c" providerId="AD" clId="Web-{9DF434EE-D4A3-42AC-F41C-1D0D263AEC42}" dt="2019-05-23T21:07:57.408" v="542" actId="20577"/>
          <ac:spMkLst>
            <pc:docMk/>
            <pc:sldMk cId="3546695013" sldId="269"/>
            <ac:spMk id="3" creationId="{461E350E-C333-40BE-A0E7-FF13B8E91357}"/>
          </ac:spMkLst>
        </pc:spChg>
      </pc:sldChg>
      <pc:sldChg chg="modSp new">
        <pc:chgData name="Nicolas Pares" userId="S::nicolas.pares@du.edu::62972e0e-092a-4417-ad1d-f8624b61017c" providerId="AD" clId="Web-{9DF434EE-D4A3-42AC-F41C-1D0D263AEC42}" dt="2019-05-23T21:12:25.934" v="597" actId="20577"/>
        <pc:sldMkLst>
          <pc:docMk/>
          <pc:sldMk cId="5059848" sldId="270"/>
        </pc:sldMkLst>
        <pc:spChg chg="mod">
          <ac:chgData name="Nicolas Pares" userId="S::nicolas.pares@du.edu::62972e0e-092a-4417-ad1d-f8624b61017c" providerId="AD" clId="Web-{9DF434EE-D4A3-42AC-F41C-1D0D263AEC42}" dt="2019-05-23T21:12:25.934" v="597" actId="20577"/>
          <ac:spMkLst>
            <pc:docMk/>
            <pc:sldMk cId="5059848" sldId="270"/>
            <ac:spMk id="2" creationId="{0C4AD48F-A310-4509-A463-DFEB620211C9}"/>
          </ac:spMkLst>
        </pc:spChg>
      </pc:sldChg>
      <pc:sldChg chg="addSp modSp new mod modClrScheme chgLayout">
        <pc:chgData name="Nicolas Pares" userId="S::nicolas.pares@du.edu::62972e0e-092a-4417-ad1d-f8624b61017c" providerId="AD" clId="Web-{9DF434EE-D4A3-42AC-F41C-1D0D263AEC42}" dt="2019-05-23T21:15:42.082" v="688" actId="20577"/>
        <pc:sldMkLst>
          <pc:docMk/>
          <pc:sldMk cId="3477718638" sldId="271"/>
        </pc:sldMkLst>
        <pc:spChg chg="mod ord">
          <ac:chgData name="Nicolas Pares" userId="S::nicolas.pares@du.edu::62972e0e-092a-4417-ad1d-f8624b61017c" providerId="AD" clId="Web-{9DF434EE-D4A3-42AC-F41C-1D0D263AEC42}" dt="2019-05-23T21:14:11.344" v="624" actId="14100"/>
          <ac:spMkLst>
            <pc:docMk/>
            <pc:sldMk cId="3477718638" sldId="271"/>
            <ac:spMk id="2" creationId="{4020F5AC-502E-4F4D-9CDC-053811015BEA}"/>
          </ac:spMkLst>
        </pc:spChg>
        <pc:spChg chg="mod ord">
          <ac:chgData name="Nicolas Pares" userId="S::nicolas.pares@du.edu::62972e0e-092a-4417-ad1d-f8624b61017c" providerId="AD" clId="Web-{9DF434EE-D4A3-42AC-F41C-1D0D263AEC42}" dt="2019-05-23T21:15:42.082" v="688" actId="20577"/>
          <ac:spMkLst>
            <pc:docMk/>
            <pc:sldMk cId="3477718638" sldId="271"/>
            <ac:spMk id="3" creationId="{F21049D5-379B-4C11-88C7-2DAC5C40D45F}"/>
          </ac:spMkLst>
        </pc:spChg>
        <pc:spChg chg="add mod ord">
          <ac:chgData name="Nicolas Pares" userId="S::nicolas.pares@du.edu::62972e0e-092a-4417-ad1d-f8624b61017c" providerId="AD" clId="Web-{9DF434EE-D4A3-42AC-F41C-1D0D263AEC42}" dt="2019-05-23T21:15:17.034" v="672" actId="20577"/>
          <ac:spMkLst>
            <pc:docMk/>
            <pc:sldMk cId="3477718638" sldId="271"/>
            <ac:spMk id="4" creationId="{265D57AD-0A1D-4D8D-A51F-BC9B09811C05}"/>
          </ac:spMkLst>
        </pc:spChg>
      </pc:sldChg>
      <pc:sldChg chg="addSp delSp modSp new mod setBg modClrScheme chgLayout">
        <pc:chgData name="Nicolas Pares" userId="S::nicolas.pares@du.edu::62972e0e-092a-4417-ad1d-f8624b61017c" providerId="AD" clId="Web-{9DF434EE-D4A3-42AC-F41C-1D0D263AEC42}" dt="2019-05-23T21:33:24.700" v="1554" actId="14100"/>
        <pc:sldMkLst>
          <pc:docMk/>
          <pc:sldMk cId="1517159561" sldId="272"/>
        </pc:sldMkLst>
        <pc:spChg chg="mod ord">
          <ac:chgData name="Nicolas Pares" userId="S::nicolas.pares@du.edu::62972e0e-092a-4417-ad1d-f8624b61017c" providerId="AD" clId="Web-{9DF434EE-D4A3-42AC-F41C-1D0D263AEC42}" dt="2019-05-23T21:31:49.197" v="1428" actId="20577"/>
          <ac:spMkLst>
            <pc:docMk/>
            <pc:sldMk cId="1517159561" sldId="272"/>
            <ac:spMk id="2" creationId="{80098ABF-3D6F-4F31-9C89-7A2565E8C084}"/>
          </ac:spMkLst>
        </pc:spChg>
        <pc:spChg chg="mod ord">
          <ac:chgData name="Nicolas Pares" userId="S::nicolas.pares@du.edu::62972e0e-092a-4417-ad1d-f8624b61017c" providerId="AD" clId="Web-{9DF434EE-D4A3-42AC-F41C-1D0D263AEC42}" dt="2019-05-23T21:33:24.700" v="1554" actId="14100"/>
          <ac:spMkLst>
            <pc:docMk/>
            <pc:sldMk cId="1517159561" sldId="272"/>
            <ac:spMk id="3" creationId="{E3910004-EC17-4B58-9103-5454D73A4C2C}"/>
          </ac:spMkLst>
        </pc:spChg>
        <pc:spChg chg="del">
          <ac:chgData name="Nicolas Pares" userId="S::nicolas.pares@du.edu::62972e0e-092a-4417-ad1d-f8624b61017c" providerId="AD" clId="Web-{9DF434EE-D4A3-42AC-F41C-1D0D263AEC42}" dt="2019-05-23T21:24:59.040" v="694"/>
          <ac:spMkLst>
            <pc:docMk/>
            <pc:sldMk cId="1517159561" sldId="272"/>
            <ac:spMk id="4" creationId="{74FF3D33-198B-4F90-9690-57FA3A3358C8}"/>
          </ac:spMkLst>
        </pc:spChg>
        <pc:spChg chg="add">
          <ac:chgData name="Nicolas Pares" userId="S::nicolas.pares@du.edu::62972e0e-092a-4417-ad1d-f8624b61017c" providerId="AD" clId="Web-{9DF434EE-D4A3-42AC-F41C-1D0D263AEC42}" dt="2019-05-23T21:25:04.291" v="695"/>
          <ac:spMkLst>
            <pc:docMk/>
            <pc:sldMk cId="1517159561" sldId="272"/>
            <ac:spMk id="8" creationId="{77D7B666-D5E6-48CE-B26A-FB5E5C34AF90}"/>
          </ac:spMkLst>
        </pc:spChg>
        <pc:spChg chg="add">
          <ac:chgData name="Nicolas Pares" userId="S::nicolas.pares@du.edu::62972e0e-092a-4417-ad1d-f8624b61017c" providerId="AD" clId="Web-{9DF434EE-D4A3-42AC-F41C-1D0D263AEC42}" dt="2019-05-23T21:25:04.291" v="695"/>
          <ac:spMkLst>
            <pc:docMk/>
            <pc:sldMk cId="1517159561" sldId="272"/>
            <ac:spMk id="10" creationId="{F6EE670A-A41A-44AD-BC1C-2090365EB5B3}"/>
          </ac:spMkLst>
        </pc:spChg>
      </pc:sldChg>
      <pc:sldChg chg="modSp add ord replId">
        <pc:chgData name="Nicolas Pares" userId="S::nicolas.pares@du.edu::62972e0e-092a-4417-ad1d-f8624b61017c" providerId="AD" clId="Web-{9DF434EE-D4A3-42AC-F41C-1D0D263AEC42}" dt="2019-05-23T21:41:30.453" v="2202" actId="20577"/>
        <pc:sldMkLst>
          <pc:docMk/>
          <pc:sldMk cId="2536038695" sldId="273"/>
        </pc:sldMkLst>
        <pc:spChg chg="mod">
          <ac:chgData name="Nicolas Pares" userId="S::nicolas.pares@du.edu::62972e0e-092a-4417-ad1d-f8624b61017c" providerId="AD" clId="Web-{9DF434EE-D4A3-42AC-F41C-1D0D263AEC42}" dt="2019-05-23T21:36:21.551" v="1770" actId="20577"/>
          <ac:spMkLst>
            <pc:docMk/>
            <pc:sldMk cId="2536038695" sldId="273"/>
            <ac:spMk id="2" creationId="{80098ABF-3D6F-4F31-9C89-7A2565E8C084}"/>
          </ac:spMkLst>
        </pc:spChg>
        <pc:spChg chg="mod">
          <ac:chgData name="Nicolas Pares" userId="S::nicolas.pares@du.edu::62972e0e-092a-4417-ad1d-f8624b61017c" providerId="AD" clId="Web-{9DF434EE-D4A3-42AC-F41C-1D0D263AEC42}" dt="2019-05-23T21:41:30.453" v="2202" actId="20577"/>
          <ac:spMkLst>
            <pc:docMk/>
            <pc:sldMk cId="2536038695" sldId="273"/>
            <ac:spMk id="3" creationId="{E3910004-EC17-4B58-9103-5454D73A4C2C}"/>
          </ac:spMkLst>
        </pc:spChg>
      </pc:sldChg>
      <pc:sldChg chg="new">
        <pc:chgData name="Nicolas Pares" userId="S::nicolas.pares@du.edu::62972e0e-092a-4417-ad1d-f8624b61017c" providerId="AD" clId="Web-{9DF434EE-D4A3-42AC-F41C-1D0D263AEC42}" dt="2019-05-23T21:41:32.594" v="2204"/>
        <pc:sldMkLst>
          <pc:docMk/>
          <pc:sldMk cId="2564337123" sldId="274"/>
        </pc:sldMkLst>
      </pc:sldChg>
      <pc:sldChg chg="modSp new">
        <pc:chgData name="Nicolas Pares" userId="S::nicolas.pares@du.edu::62972e0e-092a-4417-ad1d-f8624b61017c" providerId="AD" clId="Web-{9DF434EE-D4A3-42AC-F41C-1D0D263AEC42}" dt="2019-05-23T21:46:30.605" v="2561" actId="20577"/>
        <pc:sldMkLst>
          <pc:docMk/>
          <pc:sldMk cId="3314105857" sldId="275"/>
        </pc:sldMkLst>
        <pc:spChg chg="mod">
          <ac:chgData name="Nicolas Pares" userId="S::nicolas.pares@du.edu::62972e0e-092a-4417-ad1d-f8624b61017c" providerId="AD" clId="Web-{9DF434EE-D4A3-42AC-F41C-1D0D263AEC42}" dt="2019-05-23T21:43:57.724" v="2358" actId="20577"/>
          <ac:spMkLst>
            <pc:docMk/>
            <pc:sldMk cId="3314105857" sldId="275"/>
            <ac:spMk id="2" creationId="{27D7A0C4-AC53-45F8-B82D-7E1629CFAF56}"/>
          </ac:spMkLst>
        </pc:spChg>
        <pc:spChg chg="mod">
          <ac:chgData name="Nicolas Pares" userId="S::nicolas.pares@du.edu::62972e0e-092a-4417-ad1d-f8624b61017c" providerId="AD" clId="Web-{9DF434EE-D4A3-42AC-F41C-1D0D263AEC42}" dt="2019-05-23T21:46:30.605" v="2561" actId="20577"/>
          <ac:spMkLst>
            <pc:docMk/>
            <pc:sldMk cId="3314105857" sldId="275"/>
            <ac:spMk id="3" creationId="{465E3F82-EAE2-4525-9B39-93AAB25297F8}"/>
          </ac:spMkLst>
        </pc:spChg>
      </pc:sldChg>
      <pc:sldChg chg="modSp new">
        <pc:chgData name="Nicolas Pares" userId="S::nicolas.pares@du.edu::62972e0e-092a-4417-ad1d-f8624b61017c" providerId="AD" clId="Web-{9DF434EE-D4A3-42AC-F41C-1D0D263AEC42}" dt="2019-05-23T21:57:04.645" v="3772" actId="20577"/>
        <pc:sldMkLst>
          <pc:docMk/>
          <pc:sldMk cId="517511595" sldId="276"/>
        </pc:sldMkLst>
        <pc:spChg chg="mod">
          <ac:chgData name="Nicolas Pares" userId="S::nicolas.pares@du.edu::62972e0e-092a-4417-ad1d-f8624b61017c" providerId="AD" clId="Web-{9DF434EE-D4A3-42AC-F41C-1D0D263AEC42}" dt="2019-05-23T21:57:04.645" v="3772" actId="20577"/>
          <ac:spMkLst>
            <pc:docMk/>
            <pc:sldMk cId="517511595" sldId="276"/>
            <ac:spMk id="2" creationId="{DB33798B-AAE8-4625-9368-FFEEFDAF54A1}"/>
          </ac:spMkLst>
        </pc:spChg>
        <pc:spChg chg="mod">
          <ac:chgData name="Nicolas Pares" userId="S::nicolas.pares@du.edu::62972e0e-092a-4417-ad1d-f8624b61017c" providerId="AD" clId="Web-{9DF434EE-D4A3-42AC-F41C-1D0D263AEC42}" dt="2019-05-23T21:56:57.301" v="3717" actId="20577"/>
          <ac:spMkLst>
            <pc:docMk/>
            <pc:sldMk cId="517511595" sldId="276"/>
            <ac:spMk id="3" creationId="{18D3A718-F74A-42DE-B028-D6A611B66690}"/>
          </ac:spMkLst>
        </pc:spChg>
      </pc:sldChg>
    </pc:docChg>
  </pc:docChgLst>
  <pc:docChgLst>
    <pc:chgData name="Jenelys Cox" userId="S::jennifer.cox@du.edu::8de901f5-fdb0-450e-bcc3-3d91fdbd6d2a" providerId="AD" clId="Web-{0C46A279-890F-3F8A-4A38-CA5E8BD0D34F}"/>
    <pc:docChg chg="modSld">
      <pc:chgData name="Jenelys Cox" userId="S::jennifer.cox@du.edu::8de901f5-fdb0-450e-bcc3-3d91fdbd6d2a" providerId="AD" clId="Web-{0C46A279-890F-3F8A-4A38-CA5E8BD0D34F}" dt="2019-06-04T15:58:32.843" v="279" actId="20577"/>
      <pc:docMkLst>
        <pc:docMk/>
      </pc:docMkLst>
      <pc:sldChg chg="modSp">
        <pc:chgData name="Jenelys Cox" userId="S::jennifer.cox@du.edu::8de901f5-fdb0-450e-bcc3-3d91fdbd6d2a" providerId="AD" clId="Web-{0C46A279-890F-3F8A-4A38-CA5E8BD0D34F}" dt="2019-06-04T15:45:59.170" v="141" actId="20577"/>
        <pc:sldMkLst>
          <pc:docMk/>
          <pc:sldMk cId="2006440645" sldId="264"/>
        </pc:sldMkLst>
        <pc:spChg chg="mod">
          <ac:chgData name="Jenelys Cox" userId="S::jennifer.cox@du.edu::8de901f5-fdb0-450e-bcc3-3d91fdbd6d2a" providerId="AD" clId="Web-{0C46A279-890F-3F8A-4A38-CA5E8BD0D34F}" dt="2019-06-04T15:45:59.170" v="141" actId="20577"/>
          <ac:spMkLst>
            <pc:docMk/>
            <pc:sldMk cId="2006440645" sldId="264"/>
            <ac:spMk id="3" creationId="{461E350E-C333-40BE-A0E7-FF13B8E91357}"/>
          </ac:spMkLst>
        </pc:spChg>
      </pc:sldChg>
      <pc:sldChg chg="modSp">
        <pc:chgData name="Jenelys Cox" userId="S::jennifer.cox@du.edu::8de901f5-fdb0-450e-bcc3-3d91fdbd6d2a" providerId="AD" clId="Web-{0C46A279-890F-3F8A-4A38-CA5E8BD0D34F}" dt="2019-06-04T15:40:04.047" v="135" actId="20577"/>
        <pc:sldMkLst>
          <pc:docMk/>
          <pc:sldMk cId="5059848" sldId="270"/>
        </pc:sldMkLst>
        <pc:spChg chg="mod">
          <ac:chgData name="Jenelys Cox" userId="S::jennifer.cox@du.edu::8de901f5-fdb0-450e-bcc3-3d91fdbd6d2a" providerId="AD" clId="Web-{0C46A279-890F-3F8A-4A38-CA5E8BD0D34F}" dt="2019-06-04T15:40:04.047" v="135" actId="20577"/>
          <ac:spMkLst>
            <pc:docMk/>
            <pc:sldMk cId="5059848" sldId="270"/>
            <ac:spMk id="3" creationId="{38845077-B228-4D10-9CCD-8D7E73ADB000}"/>
          </ac:spMkLst>
        </pc:spChg>
      </pc:sldChg>
      <pc:sldChg chg="modSp">
        <pc:chgData name="Jenelys Cox" userId="S::jennifer.cox@du.edu::8de901f5-fdb0-450e-bcc3-3d91fdbd6d2a" providerId="AD" clId="Web-{0C46A279-890F-3F8A-4A38-CA5E8BD0D34F}" dt="2019-06-04T15:58:32.843" v="278" actId="20577"/>
        <pc:sldMkLst>
          <pc:docMk/>
          <pc:sldMk cId="3477718638" sldId="271"/>
        </pc:sldMkLst>
        <pc:spChg chg="mod">
          <ac:chgData name="Jenelys Cox" userId="S::jennifer.cox@du.edu::8de901f5-fdb0-450e-bcc3-3d91fdbd6d2a" providerId="AD" clId="Web-{0C46A279-890F-3F8A-4A38-CA5E8BD0D34F}" dt="2019-06-04T15:58:19.249" v="274" actId="20577"/>
          <ac:spMkLst>
            <pc:docMk/>
            <pc:sldMk cId="3477718638" sldId="271"/>
            <ac:spMk id="3" creationId="{F21049D5-379B-4C11-88C7-2DAC5C40D45F}"/>
          </ac:spMkLst>
        </pc:spChg>
        <pc:spChg chg="mod">
          <ac:chgData name="Jenelys Cox" userId="S::jennifer.cox@du.edu::8de901f5-fdb0-450e-bcc3-3d91fdbd6d2a" providerId="AD" clId="Web-{0C46A279-890F-3F8A-4A38-CA5E8BD0D34F}" dt="2019-06-04T15:58:32.843" v="278" actId="20577"/>
          <ac:spMkLst>
            <pc:docMk/>
            <pc:sldMk cId="3477718638" sldId="271"/>
            <ac:spMk id="4" creationId="{265D57AD-0A1D-4D8D-A51F-BC9B09811C05}"/>
          </ac:spMkLst>
        </pc:spChg>
      </pc:sldChg>
    </pc:docChg>
  </pc:docChgLst>
  <pc:docChgLst>
    <pc:chgData name="Jenelys Cox" userId="S::jennifer.cox@du.edu::8de901f5-fdb0-450e-bcc3-3d91fdbd6d2a" providerId="AD" clId="Web-{CF027D63-57D1-9C6C-77EE-0FECB4CAD972}"/>
    <pc:docChg chg="modSld">
      <pc:chgData name="Jenelys Cox" userId="S::jennifer.cox@du.edu::8de901f5-fdb0-450e-bcc3-3d91fdbd6d2a" providerId="AD" clId="Web-{CF027D63-57D1-9C6C-77EE-0FECB4CAD972}" dt="2019-05-23T21:58:35.644" v="1257" actId="20577"/>
      <pc:docMkLst>
        <pc:docMk/>
      </pc:docMkLst>
      <pc:sldChg chg="modSp">
        <pc:chgData name="Jenelys Cox" userId="S::jennifer.cox@du.edu::8de901f5-fdb0-450e-bcc3-3d91fdbd6d2a" providerId="AD" clId="Web-{CF027D63-57D1-9C6C-77EE-0FECB4CAD972}" dt="2019-05-23T20:59:45.394" v="189" actId="20577"/>
        <pc:sldMkLst>
          <pc:docMk/>
          <pc:sldMk cId="1043344926" sldId="259"/>
        </pc:sldMkLst>
        <pc:spChg chg="mod">
          <ac:chgData name="Jenelys Cox" userId="S::jennifer.cox@du.edu::8de901f5-fdb0-450e-bcc3-3d91fdbd6d2a" providerId="AD" clId="Web-{CF027D63-57D1-9C6C-77EE-0FECB4CAD972}" dt="2019-05-23T20:59:45.394" v="189" actId="20577"/>
          <ac:spMkLst>
            <pc:docMk/>
            <pc:sldMk cId="1043344926" sldId="259"/>
            <ac:spMk id="3" creationId="{C5BD427D-6C05-4720-81D1-71B278A6D1F1}"/>
          </ac:spMkLst>
        </pc:spChg>
      </pc:sldChg>
      <pc:sldChg chg="modSp">
        <pc:chgData name="Jenelys Cox" userId="S::jennifer.cox@du.edu::8de901f5-fdb0-450e-bcc3-3d91fdbd6d2a" providerId="AD" clId="Web-{CF027D63-57D1-9C6C-77EE-0FECB4CAD972}" dt="2019-05-23T20:59:19.097" v="137" actId="20577"/>
        <pc:sldMkLst>
          <pc:docMk/>
          <pc:sldMk cId="2951534452" sldId="260"/>
        </pc:sldMkLst>
        <pc:spChg chg="mod">
          <ac:chgData name="Jenelys Cox" userId="S::jennifer.cox@du.edu::8de901f5-fdb0-450e-bcc3-3d91fdbd6d2a" providerId="AD" clId="Web-{CF027D63-57D1-9C6C-77EE-0FECB4CAD972}" dt="2019-05-23T20:59:19.097" v="137" actId="20577"/>
          <ac:spMkLst>
            <pc:docMk/>
            <pc:sldMk cId="2951534452" sldId="260"/>
            <ac:spMk id="3" creationId="{B8AC76D5-866C-4E38-99AC-F4B88631DBF5}"/>
          </ac:spMkLst>
        </pc:spChg>
      </pc:sldChg>
      <pc:sldChg chg="modSp">
        <pc:chgData name="Jenelys Cox" userId="S::jennifer.cox@du.edu::8de901f5-fdb0-450e-bcc3-3d91fdbd6d2a" providerId="AD" clId="Web-{CF027D63-57D1-9C6C-77EE-0FECB4CAD972}" dt="2019-05-23T21:12:45.978" v="822" actId="20577"/>
        <pc:sldMkLst>
          <pc:docMk/>
          <pc:sldMk cId="2232250309" sldId="261"/>
        </pc:sldMkLst>
        <pc:spChg chg="mod">
          <ac:chgData name="Jenelys Cox" userId="S::jennifer.cox@du.edu::8de901f5-fdb0-450e-bcc3-3d91fdbd6d2a" providerId="AD" clId="Web-{CF027D63-57D1-9C6C-77EE-0FECB4CAD972}" dt="2019-05-23T21:12:45.978" v="822" actId="20577"/>
          <ac:spMkLst>
            <pc:docMk/>
            <pc:sldMk cId="2232250309" sldId="261"/>
            <ac:spMk id="3" creationId="{9F8B6AF9-3500-490D-BA46-FEF0B29AEE0B}"/>
          </ac:spMkLst>
        </pc:spChg>
      </pc:sldChg>
      <pc:sldChg chg="modSp">
        <pc:chgData name="Jenelys Cox" userId="S::jennifer.cox@du.edu::8de901f5-fdb0-450e-bcc3-3d91fdbd6d2a" providerId="AD" clId="Web-{CF027D63-57D1-9C6C-77EE-0FECB4CAD972}" dt="2019-05-23T21:13:38.165" v="826" actId="20577"/>
        <pc:sldMkLst>
          <pc:docMk/>
          <pc:sldMk cId="3387331328" sldId="262"/>
        </pc:sldMkLst>
        <pc:spChg chg="mod">
          <ac:chgData name="Jenelys Cox" userId="S::jennifer.cox@du.edu::8de901f5-fdb0-450e-bcc3-3d91fdbd6d2a" providerId="AD" clId="Web-{CF027D63-57D1-9C6C-77EE-0FECB4CAD972}" dt="2019-05-23T21:13:38.165" v="826" actId="20577"/>
          <ac:spMkLst>
            <pc:docMk/>
            <pc:sldMk cId="3387331328" sldId="262"/>
            <ac:spMk id="3" creationId="{56AFD6AD-5B85-4875-B77C-673A07928BA3}"/>
          </ac:spMkLst>
        </pc:spChg>
      </pc:sldChg>
      <pc:sldChg chg="modSp">
        <pc:chgData name="Jenelys Cox" userId="S::jennifer.cox@du.edu::8de901f5-fdb0-450e-bcc3-3d91fdbd6d2a" providerId="AD" clId="Web-{CF027D63-57D1-9C6C-77EE-0FECB4CAD972}" dt="2019-05-23T21:22:57.371" v="1209" actId="20577"/>
        <pc:sldMkLst>
          <pc:docMk/>
          <pc:sldMk cId="2006440645" sldId="264"/>
        </pc:sldMkLst>
        <pc:spChg chg="mod">
          <ac:chgData name="Jenelys Cox" userId="S::jennifer.cox@du.edu::8de901f5-fdb0-450e-bcc3-3d91fdbd6d2a" providerId="AD" clId="Web-{CF027D63-57D1-9C6C-77EE-0FECB4CAD972}" dt="2019-05-23T21:22:57.371" v="1209" actId="20577"/>
          <ac:spMkLst>
            <pc:docMk/>
            <pc:sldMk cId="2006440645" sldId="264"/>
            <ac:spMk id="3" creationId="{461E350E-C333-40BE-A0E7-FF13B8E91357}"/>
          </ac:spMkLst>
        </pc:spChg>
      </pc:sldChg>
      <pc:sldChg chg="addSp modSp mod modClrScheme chgLayout">
        <pc:chgData name="Jenelys Cox" userId="S::jennifer.cox@du.edu::8de901f5-fdb0-450e-bcc3-3d91fdbd6d2a" providerId="AD" clId="Web-{CF027D63-57D1-9C6C-77EE-0FECB4CAD972}" dt="2019-05-23T21:18:26.479" v="850" actId="20577"/>
        <pc:sldMkLst>
          <pc:docMk/>
          <pc:sldMk cId="5059848" sldId="270"/>
        </pc:sldMkLst>
        <pc:spChg chg="mod ord">
          <ac:chgData name="Jenelys Cox" userId="S::jennifer.cox@du.edu::8de901f5-fdb0-450e-bcc3-3d91fdbd6d2a" providerId="AD" clId="Web-{CF027D63-57D1-9C6C-77EE-0FECB4CAD972}" dt="2019-05-23T21:18:15.011" v="844"/>
          <ac:spMkLst>
            <pc:docMk/>
            <pc:sldMk cId="5059848" sldId="270"/>
            <ac:spMk id="2" creationId="{0C4AD48F-A310-4509-A463-DFEB620211C9}"/>
          </ac:spMkLst>
        </pc:spChg>
        <pc:spChg chg="mod ord">
          <ac:chgData name="Jenelys Cox" userId="S::jennifer.cox@du.edu::8de901f5-fdb0-450e-bcc3-3d91fdbd6d2a" providerId="AD" clId="Web-{CF027D63-57D1-9C6C-77EE-0FECB4CAD972}" dt="2019-05-23T21:18:21.995" v="846" actId="20577"/>
          <ac:spMkLst>
            <pc:docMk/>
            <pc:sldMk cId="5059848" sldId="270"/>
            <ac:spMk id="3" creationId="{38845077-B228-4D10-9CCD-8D7E73ADB000}"/>
          </ac:spMkLst>
        </pc:spChg>
        <pc:spChg chg="add mod ord">
          <ac:chgData name="Jenelys Cox" userId="S::jennifer.cox@du.edu::8de901f5-fdb0-450e-bcc3-3d91fdbd6d2a" providerId="AD" clId="Web-{CF027D63-57D1-9C6C-77EE-0FECB4CAD972}" dt="2019-05-23T21:18:26.479" v="850" actId="20577"/>
          <ac:spMkLst>
            <pc:docMk/>
            <pc:sldMk cId="5059848" sldId="270"/>
            <ac:spMk id="4" creationId="{5035EF25-8754-450C-85C7-CED8781094BF}"/>
          </ac:spMkLst>
        </pc:spChg>
      </pc:sldChg>
      <pc:sldChg chg="modSp">
        <pc:chgData name="Jenelys Cox" userId="S::jennifer.cox@du.edu::8de901f5-fdb0-450e-bcc3-3d91fdbd6d2a" providerId="AD" clId="Web-{CF027D63-57D1-9C6C-77EE-0FECB4CAD972}" dt="2019-05-23T21:58:34.300" v="1255" actId="20577"/>
        <pc:sldMkLst>
          <pc:docMk/>
          <pc:sldMk cId="2564337123" sldId="274"/>
        </pc:sldMkLst>
        <pc:spChg chg="mod">
          <ac:chgData name="Jenelys Cox" userId="S::jennifer.cox@du.edu::8de901f5-fdb0-450e-bcc3-3d91fdbd6d2a" providerId="AD" clId="Web-{CF027D63-57D1-9C6C-77EE-0FECB4CAD972}" dt="2019-05-23T21:58:34.300" v="1255" actId="20577"/>
          <ac:spMkLst>
            <pc:docMk/>
            <pc:sldMk cId="2564337123" sldId="274"/>
            <ac:spMk id="2" creationId="{EB73E177-B60E-4824-A479-E2F927FB11DB}"/>
          </ac:spMkLst>
        </pc:spChg>
        <pc:spChg chg="mod">
          <ac:chgData name="Jenelys Cox" userId="S::jennifer.cox@du.edu::8de901f5-fdb0-450e-bcc3-3d91fdbd6d2a" providerId="AD" clId="Web-{CF027D63-57D1-9C6C-77EE-0FECB4CAD972}" dt="2019-05-23T21:58:25.660" v="1213" actId="20577"/>
          <ac:spMkLst>
            <pc:docMk/>
            <pc:sldMk cId="2564337123" sldId="274"/>
            <ac:spMk id="3" creationId="{C6A15A97-E11F-43F4-9CAE-11295BABD186}"/>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p>
        </p:txBody>
      </p:sp>
      <p:sp>
        <p:nvSpPr>
          <p:cNvPr id="4" name="Date Placeholder 3"/>
          <p:cNvSpPr>
            <a:spLocks noGrp="1"/>
          </p:cNvSpPr>
          <p:nvPr>
            <p:ph type="dt" sz="half" idx="10"/>
          </p:nvPr>
        </p:nvSpPr>
        <p:spPr/>
        <p:txBody>
          <a:bodyPr/>
          <a:lstStyle>
            <a:lvl1pPr algn="l">
              <a:defRPr/>
            </a:lvl1pPr>
          </a:lstStyle>
          <a:p>
            <a:fld id="{846CE7D5-CF57-46EF-B807-FDD0502418D4}"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500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193960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5489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58380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4139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606333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21499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11023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0391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86463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3590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46CE7D5-CF57-46EF-B807-FDD0502418D4}" type="datetimeFigureOut">
              <a:rPr lang="en-US" smtClean="0"/>
              <a:t>6/18/2019</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30EA680-D336-4FF7-8B7A-9848BB0A1C32}"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14999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nc/4.0/" TargetMode="External"/><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ccmixter.org/" TargetMode="External"/><Relationship Id="rId2" Type="http://schemas.openxmlformats.org/officeDocument/2006/relationships/hyperlink" Target="https://www.poets.org/poetsorg/poems?field_poem_themes_tid=1456" TargetMode="External"/><Relationship Id="rId1" Type="http://schemas.openxmlformats.org/officeDocument/2006/relationships/slideLayout" Target="../slideLayouts/slideLayout2.xml"/><Relationship Id="rId5" Type="http://schemas.openxmlformats.org/officeDocument/2006/relationships/hyperlink" Target="https://ucollege.du.edu/2TX6K1A" TargetMode="External"/><Relationship Id="rId4" Type="http://schemas.openxmlformats.org/officeDocument/2006/relationships/hyperlink" Target="https://avoision.com/writing/poetry"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Nicolas.Pares@du.edu" TargetMode="External"/><Relationship Id="rId2" Type="http://schemas.openxmlformats.org/officeDocument/2006/relationships/hyperlink" Target="mailto:Jenelys.Cox@du.edu" TargetMode="External"/><Relationship Id="rId1" Type="http://schemas.openxmlformats.org/officeDocument/2006/relationships/slideLayout" Target="../slideLayouts/slideLayout2.xml"/><Relationship Id="rId4" Type="http://schemas.openxmlformats.org/officeDocument/2006/relationships/hyperlink" Target="https://digitalcommons.du.edu/libraries_staff/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 name="Rectangle 76">
            <a:extLst>
              <a:ext uri="{FF2B5EF4-FFF2-40B4-BE49-F238E27FC236}">
                <a16:creationId xmlns:a16="http://schemas.microsoft.com/office/drawing/2014/main" id="{B64F47E8-C2CA-43A6-9404-03BADA34D76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78">
            <a:extLst>
              <a:ext uri="{FF2B5EF4-FFF2-40B4-BE49-F238E27FC236}">
                <a16:creationId xmlns:a16="http://schemas.microsoft.com/office/drawing/2014/main" id="{36A995F0-906C-4573-A739-16EED217D85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09343" y="620720"/>
            <a:ext cx="6442480" cy="55931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5245064" y="1105351"/>
            <a:ext cx="5822127" cy="3038358"/>
          </a:xfrm>
        </p:spPr>
        <p:txBody>
          <a:bodyPr vert="horz" lIns="91440" tIns="45720" rIns="91440" bIns="45720" rtlCol="0" anchor="b">
            <a:normAutofit/>
          </a:bodyPr>
          <a:lstStyle/>
          <a:p>
            <a:pPr algn="l"/>
            <a:r>
              <a:rPr lang="en-US" sz="4400" i="1">
                <a:solidFill>
                  <a:schemeClr val="bg1"/>
                </a:solidFill>
                <a:ea typeface="+mj-lt"/>
                <a:cs typeface="+mj-lt"/>
              </a:rPr>
              <a:t>A</a:t>
            </a:r>
            <a:r>
              <a:rPr lang="en-US" sz="4400">
                <a:solidFill>
                  <a:schemeClr val="bg1"/>
                </a:solidFill>
                <a:ea typeface="+mj-lt"/>
                <a:cs typeface="+mj-lt"/>
              </a:rPr>
              <a:t> </a:t>
            </a:r>
            <a:r>
              <a:rPr lang="en-US" sz="4400" i="1">
                <a:solidFill>
                  <a:schemeClr val="bg1"/>
                </a:solidFill>
                <a:ea typeface="+mj-lt"/>
                <a:cs typeface="+mj-lt"/>
              </a:rPr>
              <a:t>Creative and Poetic Approach to Creative Commons License Education</a:t>
            </a:r>
            <a:endParaRPr lang="en-US" sz="4400">
              <a:solidFill>
                <a:schemeClr val="bg1"/>
              </a:solidFill>
            </a:endParaRPr>
          </a:p>
        </p:txBody>
      </p:sp>
      <p:sp>
        <p:nvSpPr>
          <p:cNvPr id="3" name="Subtitle 2"/>
          <p:cNvSpPr>
            <a:spLocks noGrp="1"/>
          </p:cNvSpPr>
          <p:nvPr>
            <p:ph type="subTitle" idx="1"/>
          </p:nvPr>
        </p:nvSpPr>
        <p:spPr>
          <a:xfrm>
            <a:off x="5590120" y="4297556"/>
            <a:ext cx="5477071" cy="1431695"/>
          </a:xfrm>
        </p:spPr>
        <p:txBody>
          <a:bodyPr anchor="t">
            <a:normAutofit/>
          </a:bodyPr>
          <a:lstStyle/>
          <a:p>
            <a:r>
              <a:rPr lang="en-US" sz="1600">
                <a:solidFill>
                  <a:schemeClr val="bg1"/>
                </a:solidFill>
              </a:rPr>
              <a:t>Nicolas </a:t>
            </a:r>
            <a:r>
              <a:rPr lang="en-US" sz="1600" err="1">
                <a:solidFill>
                  <a:schemeClr val="bg1"/>
                </a:solidFill>
              </a:rPr>
              <a:t>Parés</a:t>
            </a:r>
          </a:p>
          <a:p>
            <a:r>
              <a:rPr lang="en-US" sz="1600" err="1">
                <a:solidFill>
                  <a:schemeClr val="bg1"/>
                </a:solidFill>
              </a:rPr>
              <a:t>Jenelys</a:t>
            </a:r>
            <a:r>
              <a:rPr lang="en-US" sz="1600">
                <a:solidFill>
                  <a:schemeClr val="bg1"/>
                </a:solidFill>
              </a:rPr>
              <a:t> Cox</a:t>
            </a:r>
          </a:p>
        </p:txBody>
      </p:sp>
      <p:sp>
        <p:nvSpPr>
          <p:cNvPr id="139" name="Rectangle 80">
            <a:extLst>
              <a:ext uri="{FF2B5EF4-FFF2-40B4-BE49-F238E27FC236}">
                <a16:creationId xmlns:a16="http://schemas.microsoft.com/office/drawing/2014/main" id="{D7E9942E-93C8-4B24-9978-DBD698E1E46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21695"/>
            <a:ext cx="4305009" cy="5592188"/>
          </a:xfrm>
          <a:prstGeom prst="rect">
            <a:avLst/>
          </a:prstGeom>
          <a:blipFill dpi="0" rotWithShape="1">
            <a:blip r:embed="rId2">
              <a:duotone>
                <a:schemeClr val="accent1">
                  <a:shade val="45000"/>
                  <a:satMod val="135000"/>
                </a:schemeClr>
                <a:prstClr val="white"/>
              </a:duotone>
            </a:blip>
            <a:srcRect/>
            <a:tile tx="-444500" ty="-127000" sx="50000" sy="50000" flip="xy"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prstClr val="white"/>
              </a:solidFill>
            </a:endParaRPr>
          </a:p>
        </p:txBody>
      </p:sp>
      <p:cxnSp>
        <p:nvCxnSpPr>
          <p:cNvPr id="140" name="Straight Connector 82">
            <a:extLst>
              <a:ext uri="{FF2B5EF4-FFF2-40B4-BE49-F238E27FC236}">
                <a16:creationId xmlns:a16="http://schemas.microsoft.com/office/drawing/2014/main" id="{C3F5F06D-7250-43A5-9B61-0B7F1FD7E39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09960" y="4214336"/>
            <a:ext cx="512064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026" name="Picture 2" descr="Creative Commons Licens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467" y="6388791"/>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98ABF-3D6F-4F31-9C89-7A2565E8C084}"/>
              </a:ext>
            </a:extLst>
          </p:cNvPr>
          <p:cNvSpPr>
            <a:spLocks noGrp="1"/>
          </p:cNvSpPr>
          <p:nvPr>
            <p:ph type="title"/>
          </p:nvPr>
        </p:nvSpPr>
        <p:spPr>
          <a:xfrm>
            <a:off x="1024128" y="585216"/>
            <a:ext cx="8018272" cy="1499616"/>
          </a:xfrm>
        </p:spPr>
        <p:txBody>
          <a:bodyPr>
            <a:normAutofit fontScale="90000"/>
          </a:bodyPr>
          <a:lstStyle/>
          <a:p>
            <a:pPr algn="r"/>
            <a:r>
              <a:rPr lang="en-US"/>
              <a:t>What are the challenges, Strengths, &amp; Opportunities at your Institution or Library for this type of Workshop or instruction?</a:t>
            </a:r>
          </a:p>
        </p:txBody>
      </p:sp>
      <p:sp>
        <p:nvSpPr>
          <p:cNvPr id="3" name="Content Placeholder 2">
            <a:extLst>
              <a:ext uri="{FF2B5EF4-FFF2-40B4-BE49-F238E27FC236}">
                <a16:creationId xmlns:a16="http://schemas.microsoft.com/office/drawing/2014/main" id="{E3910004-EC17-4B58-9103-5454D73A4C2C}"/>
              </a:ext>
            </a:extLst>
          </p:cNvPr>
          <p:cNvSpPr>
            <a:spLocks noGrp="1"/>
          </p:cNvSpPr>
          <p:nvPr>
            <p:ph idx="1"/>
          </p:nvPr>
        </p:nvSpPr>
        <p:spPr>
          <a:xfrm>
            <a:off x="1024128" y="2631440"/>
            <a:ext cx="8444991" cy="3677920"/>
          </a:xfrm>
        </p:spPr>
        <p:txBody>
          <a:bodyPr vert="horz" lIns="45720" tIns="45720" rIns="45720" bIns="45720" rtlCol="0" anchor="t">
            <a:normAutofit lnSpcReduction="10000"/>
          </a:bodyPr>
          <a:lstStyle/>
          <a:p>
            <a:r>
              <a:rPr lang="en-US"/>
              <a:t>Think about:</a:t>
            </a:r>
          </a:p>
          <a:p>
            <a:pPr>
              <a:buFont typeface="Wingdings" panose="020B0602020104020603" pitchFamily="34" charset="0"/>
              <a:buChar char="ü"/>
            </a:pPr>
            <a:r>
              <a:rPr lang="en-US"/>
              <a:t>Organizational culture around Intellectual Property (authorship)</a:t>
            </a:r>
          </a:p>
          <a:p>
            <a:pPr>
              <a:buFont typeface="Wingdings" panose="020B0602020104020603" pitchFamily="34" charset="0"/>
              <a:buChar char="ü"/>
            </a:pPr>
            <a:r>
              <a:rPr lang="en-US"/>
              <a:t>Organizational culture around Copyright (usage)</a:t>
            </a:r>
          </a:p>
          <a:p>
            <a:pPr>
              <a:buFont typeface="Wingdings" panose="020B0602020104020603" pitchFamily="34" charset="0"/>
              <a:buChar char="ü"/>
            </a:pPr>
            <a:r>
              <a:rPr lang="en-US"/>
              <a:t>Who is your audience (patron, student, faculty, staff)?</a:t>
            </a:r>
          </a:p>
          <a:p>
            <a:pPr>
              <a:buFont typeface="Wingdings" panose="020B0602020104020603" pitchFamily="34" charset="0"/>
              <a:buChar char="ü"/>
            </a:pPr>
            <a:r>
              <a:rPr lang="en-US"/>
              <a:t>Collaborators and/or partners?</a:t>
            </a:r>
          </a:p>
          <a:p>
            <a:pPr>
              <a:buFont typeface="Wingdings" panose="020B0602020104020603" pitchFamily="34" charset="0"/>
              <a:buChar char="ü"/>
            </a:pPr>
            <a:r>
              <a:rPr lang="en-US"/>
              <a:t>Logistics and timing of instruction/workshops</a:t>
            </a:r>
          </a:p>
          <a:p>
            <a:pPr>
              <a:buFont typeface="Wingdings" panose="020B0602020104020603" pitchFamily="34" charset="0"/>
              <a:buChar char="ü"/>
            </a:pPr>
            <a:endParaRPr lang="en-US"/>
          </a:p>
          <a:p>
            <a:pPr marL="0" indent="0">
              <a:buNone/>
            </a:pPr>
            <a:r>
              <a:rPr lang="en-US" b="1"/>
              <a:t>Discuss with peers around you and prepare to share out with the group!</a:t>
            </a:r>
          </a:p>
        </p:txBody>
      </p:sp>
      <p:sp>
        <p:nvSpPr>
          <p:cNvPr id="8" name="Rectangle 7">
            <a:extLst>
              <a:ext uri="{FF2B5EF4-FFF2-40B4-BE49-F238E27FC236}">
                <a16:creationId xmlns:a16="http://schemas.microsoft.com/office/drawing/2014/main" id="{77D7B666-D5E6-48CE-B26A-FB5E5C34AF9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325601"/>
            <a:ext cx="2286920" cy="3908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6EE670A-A41A-44AD-BC1C-2090365EB5B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4394539"/>
            <a:ext cx="2286920" cy="2029724"/>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7159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A85EF-8A03-4084-9245-92843F7D9B2C}"/>
              </a:ext>
            </a:extLst>
          </p:cNvPr>
          <p:cNvSpPr>
            <a:spLocks noGrp="1"/>
          </p:cNvSpPr>
          <p:nvPr>
            <p:ph type="ctrTitle"/>
          </p:nvPr>
        </p:nvSpPr>
        <p:spPr/>
        <p:txBody>
          <a:bodyPr/>
          <a:lstStyle/>
          <a:p>
            <a:r>
              <a:rPr lang="en-US"/>
              <a:t>The Second Iteration</a:t>
            </a:r>
          </a:p>
        </p:txBody>
      </p:sp>
      <p:sp>
        <p:nvSpPr>
          <p:cNvPr id="3" name="Subtitle 2">
            <a:extLst>
              <a:ext uri="{FF2B5EF4-FFF2-40B4-BE49-F238E27FC236}">
                <a16:creationId xmlns:a16="http://schemas.microsoft.com/office/drawing/2014/main" id="{C52B1F99-20FD-48BC-AA6E-B61AB63838C3}"/>
              </a:ext>
            </a:extLst>
          </p:cNvPr>
          <p:cNvSpPr>
            <a:spLocks noGrp="1"/>
          </p:cNvSpPr>
          <p:nvPr>
            <p:ph type="subTitle" idx="1"/>
          </p:nvPr>
        </p:nvSpPr>
        <p:spPr/>
        <p:txBody>
          <a:bodyPr/>
          <a:lstStyle/>
          <a:p>
            <a:r>
              <a:rPr lang="en-US"/>
              <a:t>Library Instruction workshop</a:t>
            </a:r>
          </a:p>
        </p:txBody>
      </p:sp>
    </p:spTree>
    <p:extLst>
      <p:ext uri="{BB962C8B-B14F-4D97-AF65-F5344CB8AC3E}">
        <p14:creationId xmlns:p14="http://schemas.microsoft.com/office/powerpoint/2010/main" val="2781974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32B4E-5C34-4BBB-8EFD-1EB0ECAA1F22}"/>
              </a:ext>
            </a:extLst>
          </p:cNvPr>
          <p:cNvSpPr>
            <a:spLocks noGrp="1"/>
          </p:cNvSpPr>
          <p:nvPr>
            <p:ph type="title"/>
          </p:nvPr>
        </p:nvSpPr>
        <p:spPr/>
        <p:txBody>
          <a:bodyPr/>
          <a:lstStyle/>
          <a:p>
            <a:r>
              <a:rPr lang="en-US"/>
              <a:t>Purpose</a:t>
            </a:r>
          </a:p>
        </p:txBody>
      </p:sp>
      <p:sp>
        <p:nvSpPr>
          <p:cNvPr id="3" name="Content Placeholder 2">
            <a:extLst>
              <a:ext uri="{FF2B5EF4-FFF2-40B4-BE49-F238E27FC236}">
                <a16:creationId xmlns:a16="http://schemas.microsoft.com/office/drawing/2014/main" id="{C5BD427D-6C05-4720-81D1-71B278A6D1F1}"/>
              </a:ext>
            </a:extLst>
          </p:cNvPr>
          <p:cNvSpPr>
            <a:spLocks noGrp="1"/>
          </p:cNvSpPr>
          <p:nvPr>
            <p:ph idx="1"/>
          </p:nvPr>
        </p:nvSpPr>
        <p:spPr>
          <a:xfrm>
            <a:off x="1024128" y="1920240"/>
            <a:ext cx="10045193" cy="4389120"/>
          </a:xfrm>
        </p:spPr>
        <p:txBody>
          <a:bodyPr vert="horz" lIns="45720" tIns="45720" rIns="45720" bIns="45720" rtlCol="0" anchor="t">
            <a:normAutofit fontScale="92500" lnSpcReduction="20000"/>
          </a:bodyPr>
          <a:lstStyle/>
          <a:p>
            <a:r>
              <a:rPr lang="en-US" b="1" u="sng">
                <a:ea typeface="+mn-lt"/>
                <a:cs typeface="+mn-lt"/>
              </a:rPr>
              <a:t>Workshop Purpose:</a:t>
            </a:r>
            <a:r>
              <a:rPr lang="en-US">
                <a:ea typeface="+mn-lt"/>
                <a:cs typeface="+mn-lt"/>
              </a:rPr>
              <a:t>  </a:t>
            </a:r>
            <a:endParaRPr lang="en-US"/>
          </a:p>
          <a:p>
            <a:r>
              <a:rPr lang="en-US">
                <a:ea typeface="+mn-lt"/>
                <a:cs typeface="+mn-lt"/>
              </a:rPr>
              <a:t>  Learn how to use creative commons licensing, how to choose a hosting platform, and how to remix open resources. We will explore open resource repositories, examine different creative commons licenses, remix poems into our own group’s creative work, and walk through considerations for hosting your creative work.  </a:t>
            </a:r>
            <a:endParaRPr lang="en-US"/>
          </a:p>
          <a:p>
            <a:r>
              <a:rPr lang="en-US">
                <a:ea typeface="+mn-lt"/>
                <a:cs typeface="+mn-lt"/>
              </a:rPr>
              <a:t>  </a:t>
            </a:r>
            <a:endParaRPr lang="en-US"/>
          </a:p>
          <a:p>
            <a:r>
              <a:rPr lang="en-US" b="1" u="sng">
                <a:ea typeface="+mn-lt"/>
                <a:cs typeface="+mn-lt"/>
              </a:rPr>
              <a:t>At the end of this workshop participants will be able to:</a:t>
            </a:r>
            <a:r>
              <a:rPr lang="en-US">
                <a:ea typeface="+mn-lt"/>
                <a:cs typeface="+mn-lt"/>
              </a:rPr>
              <a:t>  </a:t>
            </a:r>
            <a:endParaRPr lang="en-US"/>
          </a:p>
          <a:p>
            <a:r>
              <a:rPr lang="en-US">
                <a:ea typeface="+mn-lt"/>
                <a:cs typeface="+mn-lt"/>
              </a:rPr>
              <a:t>  </a:t>
            </a:r>
            <a:endParaRPr lang="en-US"/>
          </a:p>
          <a:p>
            <a:pPr>
              <a:buFont typeface="Wingdings" panose="020B0602020104020603" pitchFamily="34" charset="0"/>
              <a:buChar char="q"/>
            </a:pPr>
            <a:r>
              <a:rPr lang="en-US">
                <a:ea typeface="+mn-lt"/>
                <a:cs typeface="+mn-lt"/>
              </a:rPr>
              <a:t> Explore open repositories to determine copyright and licensing constraints. </a:t>
            </a:r>
            <a:endParaRPr lang="en-US"/>
          </a:p>
          <a:p>
            <a:pPr>
              <a:buFont typeface="Wingdings" panose="020B0602020104020603" pitchFamily="34" charset="0"/>
              <a:buChar char="q"/>
            </a:pPr>
            <a:r>
              <a:rPr lang="en-US">
                <a:ea typeface="+mn-lt"/>
                <a:cs typeface="+mn-lt"/>
              </a:rPr>
              <a:t> Examine different Creative Commons licenses. </a:t>
            </a:r>
            <a:endParaRPr lang="en-US"/>
          </a:p>
          <a:p>
            <a:pPr>
              <a:buFont typeface="Wingdings" panose="020B0602020104020603" pitchFamily="34" charset="0"/>
              <a:buChar char="q"/>
            </a:pPr>
            <a:r>
              <a:rPr lang="en-US">
                <a:ea typeface="+mn-lt"/>
                <a:cs typeface="+mn-lt"/>
              </a:rPr>
              <a:t> Create an open poem by remixing and creating new poetry. </a:t>
            </a:r>
            <a:endParaRPr lang="en-US"/>
          </a:p>
          <a:p>
            <a:pPr>
              <a:buFont typeface="Wingdings" panose="020B0602020104020603" pitchFamily="34" charset="0"/>
              <a:buChar char="q"/>
            </a:pPr>
            <a:r>
              <a:rPr lang="en-US">
                <a:ea typeface="+mn-lt"/>
                <a:cs typeface="+mn-lt"/>
              </a:rPr>
              <a:t> Evaluate hosting platforms to best support your sharing needs.</a:t>
            </a:r>
            <a:endParaRPr lang="en-US"/>
          </a:p>
          <a:p>
            <a:endParaRPr lang="en-US"/>
          </a:p>
        </p:txBody>
      </p:sp>
    </p:spTree>
    <p:extLst>
      <p:ext uri="{BB962C8B-B14F-4D97-AF65-F5344CB8AC3E}">
        <p14:creationId xmlns:p14="http://schemas.microsoft.com/office/powerpoint/2010/main" val="2607254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8B550-C65A-434C-9CB2-E6828C8A5DCD}"/>
              </a:ext>
            </a:extLst>
          </p:cNvPr>
          <p:cNvSpPr>
            <a:spLocks noGrp="1"/>
          </p:cNvSpPr>
          <p:nvPr>
            <p:ph type="title"/>
          </p:nvPr>
        </p:nvSpPr>
        <p:spPr/>
        <p:txBody>
          <a:bodyPr/>
          <a:lstStyle/>
          <a:p>
            <a:r>
              <a:rPr lang="en-US"/>
              <a:t>Information Provided</a:t>
            </a:r>
          </a:p>
        </p:txBody>
      </p:sp>
      <p:sp>
        <p:nvSpPr>
          <p:cNvPr id="3" name="Content Placeholder 2">
            <a:extLst>
              <a:ext uri="{FF2B5EF4-FFF2-40B4-BE49-F238E27FC236}">
                <a16:creationId xmlns:a16="http://schemas.microsoft.com/office/drawing/2014/main" id="{B8AC76D5-866C-4E38-99AC-F4B88631DBF5}"/>
              </a:ext>
            </a:extLst>
          </p:cNvPr>
          <p:cNvSpPr>
            <a:spLocks noGrp="1"/>
          </p:cNvSpPr>
          <p:nvPr>
            <p:ph idx="1"/>
          </p:nvPr>
        </p:nvSpPr>
        <p:spPr/>
        <p:txBody>
          <a:bodyPr vert="horz" lIns="45720" tIns="45720" rIns="45720" bIns="45720" rtlCol="0" anchor="t">
            <a:normAutofit/>
          </a:bodyPr>
          <a:lstStyle/>
          <a:p>
            <a:r>
              <a:rPr lang="en-US">
                <a:ea typeface="+mn-lt"/>
                <a:cs typeface="+mn-lt"/>
              </a:rPr>
              <a:t>Finding Open Content</a:t>
            </a:r>
            <a:endParaRPr lang="en-US"/>
          </a:p>
          <a:p>
            <a:r>
              <a:rPr lang="en-US">
                <a:ea typeface="+mn-lt"/>
                <a:cs typeface="+mn-lt"/>
              </a:rPr>
              <a:t>Activity: Exploring Open Repositories</a:t>
            </a:r>
            <a:endParaRPr lang="en-US"/>
          </a:p>
          <a:p>
            <a:pPr marL="264795" lvl="1">
              <a:buFont typeface="Wingdings 3" panose="020B0602020104020603" pitchFamily="34" charset="0"/>
              <a:buChar char=""/>
            </a:pPr>
            <a:r>
              <a:rPr lang="en-US">
                <a:ea typeface="+mn-lt"/>
                <a:cs typeface="+mn-lt"/>
              </a:rPr>
              <a:t>Flickr</a:t>
            </a:r>
            <a:endParaRPr lang="en-US"/>
          </a:p>
          <a:p>
            <a:pPr marL="264795" lvl="1">
              <a:buFont typeface="Wingdings 3" panose="020B0602020104020603" pitchFamily="34" charset="0"/>
              <a:buChar char=""/>
            </a:pPr>
            <a:r>
              <a:rPr lang="en-US">
                <a:ea typeface="+mn-lt"/>
                <a:cs typeface="+mn-lt"/>
              </a:rPr>
              <a:t>Youtube</a:t>
            </a:r>
            <a:endParaRPr lang="en-US"/>
          </a:p>
          <a:p>
            <a:pPr marL="264795" lvl="1">
              <a:buFont typeface="Wingdings 3" panose="020B0602020104020603" pitchFamily="34" charset="0"/>
              <a:buChar char=""/>
            </a:pPr>
            <a:r>
              <a:rPr lang="en-US">
                <a:ea typeface="+mn-lt"/>
                <a:cs typeface="+mn-lt"/>
              </a:rPr>
              <a:t>OER Commons</a:t>
            </a:r>
            <a:endParaRPr lang="en-US"/>
          </a:p>
          <a:p>
            <a:pPr marL="264795" lvl="1">
              <a:buFont typeface="Wingdings 3" panose="020B0602020104020603" pitchFamily="34" charset="0"/>
              <a:buChar char=""/>
            </a:pPr>
            <a:r>
              <a:rPr lang="en-US">
                <a:ea typeface="+mn-lt"/>
                <a:cs typeface="+mn-lt"/>
              </a:rPr>
              <a:t>CC commons</a:t>
            </a:r>
            <a:endParaRPr lang="en-US"/>
          </a:p>
          <a:p>
            <a:r>
              <a:rPr lang="en-US">
                <a:ea typeface="+mn-lt"/>
                <a:cs typeface="+mn-lt"/>
              </a:rPr>
              <a:t>The anatomy of a CC</a:t>
            </a:r>
            <a:endParaRPr lang="en-US"/>
          </a:p>
          <a:p>
            <a:r>
              <a:rPr lang="en-US">
                <a:ea typeface="+mn-lt"/>
                <a:cs typeface="+mn-lt"/>
              </a:rPr>
              <a:t>Different CC licenses</a:t>
            </a:r>
            <a:endParaRPr lang="en-US"/>
          </a:p>
          <a:p>
            <a:r>
              <a:rPr lang="en-US">
                <a:ea typeface="+mn-lt"/>
                <a:cs typeface="+mn-lt"/>
              </a:rPr>
              <a:t>Considerations for licensing (TASL)</a:t>
            </a:r>
            <a:endParaRPr lang="en-US"/>
          </a:p>
          <a:p>
            <a:endParaRPr lang="en-US"/>
          </a:p>
        </p:txBody>
      </p:sp>
    </p:spTree>
    <p:extLst>
      <p:ext uri="{BB962C8B-B14F-4D97-AF65-F5344CB8AC3E}">
        <p14:creationId xmlns:p14="http://schemas.microsoft.com/office/powerpoint/2010/main" val="38578002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9273C-9698-452B-A925-0C9A8384113C}"/>
              </a:ext>
            </a:extLst>
          </p:cNvPr>
          <p:cNvSpPr>
            <a:spLocks noGrp="1"/>
          </p:cNvSpPr>
          <p:nvPr>
            <p:ph type="title"/>
          </p:nvPr>
        </p:nvSpPr>
        <p:spPr/>
        <p:txBody>
          <a:bodyPr/>
          <a:lstStyle/>
          <a:p>
            <a:r>
              <a:rPr lang="en-US"/>
              <a:t>How they practiced</a:t>
            </a:r>
          </a:p>
        </p:txBody>
      </p:sp>
      <p:sp>
        <p:nvSpPr>
          <p:cNvPr id="3" name="Content Placeholder 2">
            <a:extLst>
              <a:ext uri="{FF2B5EF4-FFF2-40B4-BE49-F238E27FC236}">
                <a16:creationId xmlns:a16="http://schemas.microsoft.com/office/drawing/2014/main" id="{9F8B6AF9-3500-490D-BA46-FEF0B29AEE0B}"/>
              </a:ext>
            </a:extLst>
          </p:cNvPr>
          <p:cNvSpPr>
            <a:spLocks noGrp="1"/>
          </p:cNvSpPr>
          <p:nvPr>
            <p:ph idx="1"/>
          </p:nvPr>
        </p:nvSpPr>
        <p:spPr/>
        <p:txBody>
          <a:bodyPr vert="horz" lIns="45720" tIns="45720" rIns="45720" bIns="45720" rtlCol="0" anchor="t">
            <a:normAutofit/>
          </a:bodyPr>
          <a:lstStyle/>
          <a:p>
            <a:r>
              <a:rPr lang="en-US" sz="2400"/>
              <a:t>Hands-on focus where participants: </a:t>
            </a:r>
          </a:p>
          <a:p>
            <a:pPr>
              <a:buFont typeface="Wingdings" panose="020B0602020104020603" pitchFamily="34" charset="0"/>
              <a:buChar char="q"/>
            </a:pPr>
            <a:r>
              <a:rPr lang="en-US" sz="2400"/>
              <a:t>Explored repositories</a:t>
            </a:r>
          </a:p>
          <a:p>
            <a:pPr>
              <a:buFont typeface="Wingdings" panose="020B0602020104020603" pitchFamily="34" charset="0"/>
              <a:buChar char="q"/>
            </a:pPr>
            <a:r>
              <a:rPr lang="en-US" sz="2400"/>
              <a:t>Identified licenses</a:t>
            </a:r>
          </a:p>
          <a:p>
            <a:pPr>
              <a:buFont typeface="Wingdings" panose="020B0602020104020603" pitchFamily="34" charset="0"/>
              <a:buChar char="q"/>
            </a:pPr>
            <a:r>
              <a:rPr lang="en-US" sz="2400"/>
              <a:t>Collected TASL</a:t>
            </a:r>
          </a:p>
          <a:p>
            <a:pPr>
              <a:buFont typeface="Wingdings" panose="020B0602020104020603" pitchFamily="34" charset="0"/>
              <a:buChar char="q"/>
            </a:pPr>
            <a:r>
              <a:rPr lang="en-US" sz="2400"/>
              <a:t>Created an open item</a:t>
            </a:r>
          </a:p>
          <a:p>
            <a:endParaRPr lang="en-US"/>
          </a:p>
        </p:txBody>
      </p:sp>
    </p:spTree>
    <p:extLst>
      <p:ext uri="{BB962C8B-B14F-4D97-AF65-F5344CB8AC3E}">
        <p14:creationId xmlns:p14="http://schemas.microsoft.com/office/powerpoint/2010/main" val="1741613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E77CE-9C78-4394-841E-7028E1E9CD1B}"/>
              </a:ext>
            </a:extLst>
          </p:cNvPr>
          <p:cNvSpPr>
            <a:spLocks noGrp="1"/>
          </p:cNvSpPr>
          <p:nvPr>
            <p:ph type="title"/>
          </p:nvPr>
        </p:nvSpPr>
        <p:spPr/>
        <p:txBody>
          <a:bodyPr/>
          <a:lstStyle/>
          <a:p>
            <a:r>
              <a:rPr lang="en-US"/>
              <a:t>Supporting Materials</a:t>
            </a:r>
          </a:p>
        </p:txBody>
      </p:sp>
      <p:sp>
        <p:nvSpPr>
          <p:cNvPr id="3" name="Content Placeholder 2">
            <a:extLst>
              <a:ext uri="{FF2B5EF4-FFF2-40B4-BE49-F238E27FC236}">
                <a16:creationId xmlns:a16="http://schemas.microsoft.com/office/drawing/2014/main" id="{56AFD6AD-5B85-4875-B77C-673A07928BA3}"/>
              </a:ext>
            </a:extLst>
          </p:cNvPr>
          <p:cNvSpPr>
            <a:spLocks noGrp="1"/>
          </p:cNvSpPr>
          <p:nvPr>
            <p:ph idx="1"/>
          </p:nvPr>
        </p:nvSpPr>
        <p:spPr/>
        <p:txBody>
          <a:bodyPr vert="horz" lIns="45720" tIns="45720" rIns="45720" bIns="45720" rtlCol="0" anchor="t">
            <a:normAutofit/>
          </a:bodyPr>
          <a:lstStyle/>
          <a:p>
            <a:r>
              <a:rPr lang="en-US" sz="2400"/>
              <a:t>We provided several handouts that supported our attendees use of licenses and hosting considerations. These handouts were:</a:t>
            </a:r>
          </a:p>
          <a:p>
            <a:endParaRPr lang="en-US" sz="2400">
              <a:ea typeface="+mn-lt"/>
              <a:cs typeface="+mn-lt"/>
            </a:endParaRPr>
          </a:p>
          <a:p>
            <a:pPr marL="447675" lvl="2">
              <a:buFont typeface="Arial" panose="020B0602020104020603" pitchFamily="34" charset="0"/>
              <a:buChar char="•"/>
            </a:pPr>
            <a:r>
              <a:rPr lang="en-US" sz="2400">
                <a:ea typeface="+mn-lt"/>
                <a:cs typeface="+mn-lt"/>
              </a:rPr>
              <a:t>Which Creative Commons license is right for me? Flowchart</a:t>
            </a:r>
            <a:endParaRPr lang="en-US" sz="2400"/>
          </a:p>
          <a:p>
            <a:pPr marL="447675" lvl="2">
              <a:buFont typeface="Arial" panose="020B0602020104020603" pitchFamily="34" charset="0"/>
              <a:buChar char="•"/>
            </a:pPr>
            <a:r>
              <a:rPr lang="en-US" sz="2400">
                <a:ea typeface="+mn-lt"/>
                <a:cs typeface="+mn-lt"/>
              </a:rPr>
              <a:t>Creative Commons License Type Definitions &amp; Examples</a:t>
            </a:r>
            <a:endParaRPr lang="en-US" sz="2400"/>
          </a:p>
          <a:p>
            <a:pPr marL="447675" lvl="2">
              <a:buFont typeface="Arial" panose="020B0602020104020603" pitchFamily="34" charset="0"/>
              <a:buChar char="•"/>
            </a:pPr>
            <a:r>
              <a:rPr lang="en-US" sz="2400"/>
              <a:t>Hosting Considerations</a:t>
            </a:r>
          </a:p>
          <a:p>
            <a:pPr marL="447675" lvl="2">
              <a:buFont typeface="Arial" panose="020B0602020104020603" pitchFamily="34" charset="0"/>
              <a:buChar char="•"/>
            </a:pPr>
            <a:r>
              <a:rPr lang="en-US" sz="2400"/>
              <a:t>Google shared document for poem creation</a:t>
            </a:r>
          </a:p>
          <a:p>
            <a:pPr marL="447675" lvl="2">
              <a:buFont typeface="Arial" panose="020B0602020104020603" pitchFamily="34" charset="0"/>
              <a:buChar char="•"/>
            </a:pPr>
            <a:endParaRPr lang="en-US" sz="1800"/>
          </a:p>
          <a:p>
            <a:endParaRPr lang="en-US"/>
          </a:p>
        </p:txBody>
      </p:sp>
    </p:spTree>
    <p:extLst>
      <p:ext uri="{BB962C8B-B14F-4D97-AF65-F5344CB8AC3E}">
        <p14:creationId xmlns:p14="http://schemas.microsoft.com/office/powerpoint/2010/main" val="29970919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DF132-E142-4019-82F2-B526ECE51ADE}"/>
              </a:ext>
            </a:extLst>
          </p:cNvPr>
          <p:cNvSpPr>
            <a:spLocks noGrp="1"/>
          </p:cNvSpPr>
          <p:nvPr>
            <p:ph type="title"/>
          </p:nvPr>
        </p:nvSpPr>
        <p:spPr>
          <a:xfrm>
            <a:off x="1024128" y="585216"/>
            <a:ext cx="10004552" cy="1499616"/>
          </a:xfrm>
        </p:spPr>
        <p:txBody>
          <a:bodyPr/>
          <a:lstStyle/>
          <a:p>
            <a:r>
              <a:rPr lang="en-US">
                <a:ea typeface="+mj-lt"/>
                <a:cs typeface="+mj-lt"/>
              </a:rPr>
              <a:t>Collecting feedback and Measuring Success</a:t>
            </a:r>
          </a:p>
        </p:txBody>
      </p:sp>
      <p:pic>
        <p:nvPicPr>
          <p:cNvPr id="3" name="Picture 3" descr="A screenshot of a cell phone&#10;&#10;Description generated with very high confidence">
            <a:extLst>
              <a:ext uri="{FF2B5EF4-FFF2-40B4-BE49-F238E27FC236}">
                <a16:creationId xmlns:a16="http://schemas.microsoft.com/office/drawing/2014/main" id="{3EE98C63-BEF0-430D-9589-AD7A70A26A5E}"/>
              </a:ext>
            </a:extLst>
          </p:cNvPr>
          <p:cNvPicPr>
            <a:picLocks noChangeAspect="1"/>
          </p:cNvPicPr>
          <p:nvPr/>
        </p:nvPicPr>
        <p:blipFill>
          <a:blip r:embed="rId2"/>
          <a:stretch>
            <a:fillRect/>
          </a:stretch>
        </p:blipFill>
        <p:spPr>
          <a:xfrm>
            <a:off x="2934586" y="1928392"/>
            <a:ext cx="5915246" cy="4702426"/>
          </a:xfrm>
          <a:prstGeom prst="rect">
            <a:avLst/>
          </a:prstGeom>
        </p:spPr>
      </p:pic>
    </p:spTree>
    <p:extLst>
      <p:ext uri="{BB962C8B-B14F-4D97-AF65-F5344CB8AC3E}">
        <p14:creationId xmlns:p14="http://schemas.microsoft.com/office/powerpoint/2010/main" val="30562251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6FF5D-5795-43DD-83A1-98BC8DE03005}"/>
              </a:ext>
            </a:extLst>
          </p:cNvPr>
          <p:cNvSpPr>
            <a:spLocks noGrp="1"/>
          </p:cNvSpPr>
          <p:nvPr>
            <p:ph type="title"/>
          </p:nvPr>
        </p:nvSpPr>
        <p:spPr/>
        <p:txBody>
          <a:bodyPr/>
          <a:lstStyle/>
          <a:p>
            <a:r>
              <a:rPr lang="en-US"/>
              <a:t>Takeaways after delivery</a:t>
            </a:r>
          </a:p>
        </p:txBody>
      </p:sp>
      <p:sp>
        <p:nvSpPr>
          <p:cNvPr id="3" name="Content Placeholder 2">
            <a:extLst>
              <a:ext uri="{FF2B5EF4-FFF2-40B4-BE49-F238E27FC236}">
                <a16:creationId xmlns:a16="http://schemas.microsoft.com/office/drawing/2014/main" id="{461E350E-C333-40BE-A0E7-FF13B8E91357}"/>
              </a:ext>
            </a:extLst>
          </p:cNvPr>
          <p:cNvSpPr>
            <a:spLocks noGrp="1"/>
          </p:cNvSpPr>
          <p:nvPr>
            <p:ph idx="1"/>
          </p:nvPr>
        </p:nvSpPr>
        <p:spPr>
          <a:xfrm>
            <a:off x="1024128" y="1930400"/>
            <a:ext cx="9720073" cy="4378960"/>
          </a:xfrm>
        </p:spPr>
        <p:txBody>
          <a:bodyPr vert="horz" lIns="45720" tIns="45720" rIns="45720" bIns="45720" rtlCol="0" anchor="t">
            <a:normAutofit/>
          </a:bodyPr>
          <a:lstStyle/>
          <a:p>
            <a:pPr marL="264795" lvl="1">
              <a:buFont typeface="Wingdings" panose="020B0602020104020603" pitchFamily="34" charset="0"/>
              <a:buChar char="q"/>
            </a:pPr>
            <a:r>
              <a:rPr lang="en-US" sz="2400">
                <a:ea typeface="+mn-lt"/>
                <a:cs typeface="+mn-lt"/>
              </a:rPr>
              <a:t>Embed open access, CC, and other key concepts into other trainings, topics, or library instructional sessions</a:t>
            </a:r>
            <a:endParaRPr lang="en-US" sz="2400"/>
          </a:p>
          <a:p>
            <a:pPr marL="264795" lvl="1">
              <a:buFont typeface="Wingdings" panose="020B0602020104020603" pitchFamily="34" charset="0"/>
              <a:buChar char="q"/>
            </a:pPr>
            <a:r>
              <a:rPr lang="en-US" sz="2400">
                <a:ea typeface="+mn-lt"/>
                <a:cs typeface="+mn-lt"/>
              </a:rPr>
              <a:t>Difficulty communicating value</a:t>
            </a:r>
            <a:endParaRPr lang="en-US" sz="2400"/>
          </a:p>
          <a:p>
            <a:pPr marL="264795" lvl="1">
              <a:buFont typeface="Wingdings" panose="020B0602020104020603" pitchFamily="34" charset="0"/>
              <a:buChar char="q"/>
            </a:pPr>
            <a:r>
              <a:rPr lang="en-US" sz="2400"/>
              <a:t>Marketing of workshop</a:t>
            </a:r>
          </a:p>
          <a:p>
            <a:pPr>
              <a:buFont typeface="Wingdings" panose="020B0602020104020603" pitchFamily="34" charset="0"/>
              <a:buChar char="q"/>
            </a:pPr>
            <a:endParaRPr lang="en-US"/>
          </a:p>
        </p:txBody>
      </p:sp>
    </p:spTree>
    <p:extLst>
      <p:ext uri="{BB962C8B-B14F-4D97-AF65-F5344CB8AC3E}">
        <p14:creationId xmlns:p14="http://schemas.microsoft.com/office/powerpoint/2010/main" val="3546695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0F5AC-502E-4F4D-9CDC-053811015BEA}"/>
              </a:ext>
            </a:extLst>
          </p:cNvPr>
          <p:cNvSpPr>
            <a:spLocks noGrp="1"/>
          </p:cNvSpPr>
          <p:nvPr>
            <p:ph type="title"/>
          </p:nvPr>
        </p:nvSpPr>
        <p:spPr>
          <a:xfrm>
            <a:off x="1024128" y="585216"/>
            <a:ext cx="10065512" cy="1499616"/>
          </a:xfrm>
        </p:spPr>
        <p:txBody>
          <a:bodyPr/>
          <a:lstStyle/>
          <a:p>
            <a:r>
              <a:rPr lang="en-US"/>
              <a:t>OUR CHALLENGES, STRENGTHS, WEAKNESSES, &amp; OPPORTUNITIES </a:t>
            </a:r>
          </a:p>
        </p:txBody>
      </p:sp>
      <p:sp>
        <p:nvSpPr>
          <p:cNvPr id="3" name="Content Placeholder 2">
            <a:extLst>
              <a:ext uri="{FF2B5EF4-FFF2-40B4-BE49-F238E27FC236}">
                <a16:creationId xmlns:a16="http://schemas.microsoft.com/office/drawing/2014/main" id="{F21049D5-379B-4C11-88C7-2DAC5C40D45F}"/>
              </a:ext>
            </a:extLst>
          </p:cNvPr>
          <p:cNvSpPr>
            <a:spLocks noGrp="1"/>
          </p:cNvSpPr>
          <p:nvPr>
            <p:ph sz="half" idx="1"/>
          </p:nvPr>
        </p:nvSpPr>
        <p:spPr/>
        <p:txBody>
          <a:bodyPr vert="horz" lIns="45720" tIns="45720" rIns="45720" bIns="45720" rtlCol="0" anchor="t">
            <a:normAutofit fontScale="92500" lnSpcReduction="20000"/>
          </a:bodyPr>
          <a:lstStyle/>
          <a:p>
            <a:r>
              <a:rPr lang="en-US" b="1" u="sng">
                <a:ea typeface="+mn-lt"/>
                <a:cs typeface="+mn-lt"/>
              </a:rPr>
              <a:t>Challenge</a:t>
            </a:r>
          </a:p>
          <a:p>
            <a:pPr>
              <a:buFont typeface="Arial" panose="020B0602020104020603" pitchFamily="34" charset="0"/>
              <a:buChar char="•"/>
            </a:pPr>
            <a:r>
              <a:rPr lang="en-US">
                <a:ea typeface="+mn-lt"/>
                <a:cs typeface="+mn-lt"/>
              </a:rPr>
              <a:t> Communicating and Marketing value</a:t>
            </a:r>
          </a:p>
          <a:p>
            <a:r>
              <a:rPr lang="en-US" b="1" u="sng">
                <a:ea typeface="+mn-lt"/>
                <a:cs typeface="+mn-lt"/>
              </a:rPr>
              <a:t>Strengths</a:t>
            </a:r>
          </a:p>
          <a:p>
            <a:pPr>
              <a:buFont typeface="Arial" panose="020B0602020104020603" pitchFamily="34" charset="0"/>
              <a:buChar char="•"/>
            </a:pPr>
            <a:r>
              <a:rPr lang="en-US">
                <a:ea typeface="+mn-lt"/>
                <a:cs typeface="+mn-lt"/>
              </a:rPr>
              <a:t> Practical Application – Actually created one</a:t>
            </a:r>
          </a:p>
          <a:p>
            <a:pPr>
              <a:buFont typeface="Arial" panose="020B0602020104020603" pitchFamily="34" charset="0"/>
              <a:buChar char="•"/>
            </a:pPr>
            <a:r>
              <a:rPr lang="en-US">
                <a:ea typeface="+mn-lt"/>
                <a:cs typeface="+mn-lt"/>
              </a:rPr>
              <a:t> Specific for audience (Students &amp; Faculty)</a:t>
            </a:r>
          </a:p>
          <a:p>
            <a:pPr>
              <a:buFont typeface="Arial" panose="020B0602020104020603" pitchFamily="34" charset="0"/>
              <a:buChar char="•"/>
            </a:pPr>
            <a:r>
              <a:rPr lang="en-US">
                <a:ea typeface="+mn-lt"/>
                <a:cs typeface="+mn-lt"/>
              </a:rPr>
              <a:t> Institutional focus on public good</a:t>
            </a:r>
          </a:p>
          <a:p>
            <a:endParaRPr lang="en-US">
              <a:ea typeface="+mn-lt"/>
              <a:cs typeface="+mn-lt"/>
            </a:endParaRPr>
          </a:p>
          <a:p>
            <a:endParaRPr lang="en-US">
              <a:ea typeface="+mn-lt"/>
              <a:cs typeface="+mn-lt"/>
            </a:endParaRPr>
          </a:p>
        </p:txBody>
      </p:sp>
      <p:sp>
        <p:nvSpPr>
          <p:cNvPr id="4" name="Content Placeholder 3">
            <a:extLst>
              <a:ext uri="{FF2B5EF4-FFF2-40B4-BE49-F238E27FC236}">
                <a16:creationId xmlns:a16="http://schemas.microsoft.com/office/drawing/2014/main" id="{265D57AD-0A1D-4D8D-A51F-BC9B09811C05}"/>
              </a:ext>
            </a:extLst>
          </p:cNvPr>
          <p:cNvSpPr>
            <a:spLocks noGrp="1"/>
          </p:cNvSpPr>
          <p:nvPr>
            <p:ph sz="half" idx="2"/>
          </p:nvPr>
        </p:nvSpPr>
        <p:spPr/>
        <p:txBody>
          <a:bodyPr vert="horz" lIns="45720" tIns="45720" rIns="45720" bIns="45720" rtlCol="0" anchor="t">
            <a:normAutofit fontScale="92500" lnSpcReduction="20000"/>
          </a:bodyPr>
          <a:lstStyle/>
          <a:p>
            <a:r>
              <a:rPr lang="en-US" b="1" u="sng">
                <a:latin typeface="TW Cen MT"/>
              </a:rPr>
              <a:t>Weaknesses</a:t>
            </a:r>
            <a:endParaRPr lang="en-US" b="1" u="sng">
              <a:ea typeface="+mn-lt"/>
              <a:cs typeface="+mn-lt"/>
            </a:endParaRPr>
          </a:p>
          <a:p>
            <a:pPr>
              <a:buFont typeface="Arial" panose="020B0602020104020603" pitchFamily="34" charset="0"/>
              <a:buChar char="•"/>
            </a:pPr>
            <a:r>
              <a:rPr lang="en-US">
                <a:latin typeface="TW Cen MT"/>
              </a:rPr>
              <a:t> Time of day (Faculty)</a:t>
            </a:r>
            <a:endParaRPr lang="en-US">
              <a:ea typeface="+mn-lt"/>
              <a:cs typeface="+mn-lt"/>
            </a:endParaRPr>
          </a:p>
          <a:p>
            <a:pPr>
              <a:buFont typeface="Arial" panose="020B0602020104020603" pitchFamily="34" charset="0"/>
              <a:buChar char="•"/>
            </a:pPr>
            <a:r>
              <a:rPr lang="en-US">
                <a:latin typeface="TW Cen MT"/>
                <a:ea typeface="+mn-lt"/>
                <a:cs typeface="+mn-lt"/>
              </a:rPr>
              <a:t> No institutional support for OA</a:t>
            </a:r>
          </a:p>
          <a:p>
            <a:endParaRPr lang="en-US">
              <a:latin typeface="Tw Cen MT" panose="020B0602020104020603"/>
            </a:endParaRPr>
          </a:p>
          <a:p>
            <a:r>
              <a:rPr lang="en-US" b="1" u="sng">
                <a:latin typeface="TW Cen MT"/>
              </a:rPr>
              <a:t>Opportunities</a:t>
            </a:r>
            <a:endParaRPr lang="en-US" b="1" u="sng">
              <a:ea typeface="+mn-lt"/>
              <a:cs typeface="+mn-lt"/>
            </a:endParaRPr>
          </a:p>
          <a:p>
            <a:pPr>
              <a:buFont typeface="Arial" panose="020B0602020104020603" pitchFamily="34" charset="0"/>
              <a:buChar char="•"/>
            </a:pPr>
            <a:r>
              <a:rPr lang="en-US">
                <a:latin typeface="TW Cen MT"/>
              </a:rPr>
              <a:t> Embed into relevant topics, instruction, and existing workshops of interest  </a:t>
            </a:r>
          </a:p>
          <a:p>
            <a:pPr>
              <a:buFont typeface="Arial" panose="020B0602020104020603" pitchFamily="34" charset="0"/>
              <a:buChar char="•"/>
            </a:pPr>
            <a:r>
              <a:rPr lang="en-US">
                <a:latin typeface="TW Cen MT"/>
              </a:rPr>
              <a:t> Connect with individuals that are interested in the open access discussion</a:t>
            </a:r>
            <a:endParaRPr lang="en-US">
              <a:ea typeface="+mn-lt"/>
              <a:cs typeface="+mn-lt"/>
            </a:endParaRPr>
          </a:p>
          <a:p>
            <a:pPr>
              <a:buFont typeface="Arial" panose="020B0602020104020603" pitchFamily="34" charset="0"/>
              <a:buChar char="•"/>
            </a:pPr>
            <a:r>
              <a:rPr lang="en-US">
                <a:latin typeface="TW Cen MT"/>
              </a:rPr>
              <a:t> Connect faculty and students to institutional resources</a:t>
            </a:r>
            <a:endParaRPr lang="en-US">
              <a:ea typeface="+mn-lt"/>
              <a:cs typeface="+mn-lt"/>
            </a:endParaRPr>
          </a:p>
          <a:p>
            <a:endParaRPr lang="en-US"/>
          </a:p>
        </p:txBody>
      </p:sp>
    </p:spTree>
    <p:extLst>
      <p:ext uri="{BB962C8B-B14F-4D97-AF65-F5344CB8AC3E}">
        <p14:creationId xmlns:p14="http://schemas.microsoft.com/office/powerpoint/2010/main" val="3477718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98ABF-3D6F-4F31-9C89-7A2565E8C084}"/>
              </a:ext>
            </a:extLst>
          </p:cNvPr>
          <p:cNvSpPr>
            <a:spLocks noGrp="1"/>
          </p:cNvSpPr>
          <p:nvPr>
            <p:ph type="title"/>
          </p:nvPr>
        </p:nvSpPr>
        <p:spPr>
          <a:xfrm>
            <a:off x="1024128" y="585216"/>
            <a:ext cx="8018272" cy="1499616"/>
          </a:xfrm>
        </p:spPr>
        <p:txBody>
          <a:bodyPr>
            <a:normAutofit fontScale="90000"/>
          </a:bodyPr>
          <a:lstStyle/>
          <a:p>
            <a:pPr algn="r"/>
            <a:r>
              <a:rPr lang="en-US"/>
              <a:t>How can you make this type of workshop or instruction more appealing to your audience?</a:t>
            </a:r>
          </a:p>
        </p:txBody>
      </p:sp>
      <p:sp>
        <p:nvSpPr>
          <p:cNvPr id="3" name="Content Placeholder 2">
            <a:extLst>
              <a:ext uri="{FF2B5EF4-FFF2-40B4-BE49-F238E27FC236}">
                <a16:creationId xmlns:a16="http://schemas.microsoft.com/office/drawing/2014/main" id="{E3910004-EC17-4B58-9103-5454D73A4C2C}"/>
              </a:ext>
            </a:extLst>
          </p:cNvPr>
          <p:cNvSpPr>
            <a:spLocks noGrp="1"/>
          </p:cNvSpPr>
          <p:nvPr>
            <p:ph idx="1"/>
          </p:nvPr>
        </p:nvSpPr>
        <p:spPr>
          <a:xfrm>
            <a:off x="1024128" y="2631440"/>
            <a:ext cx="8444991" cy="3677920"/>
          </a:xfrm>
        </p:spPr>
        <p:txBody>
          <a:bodyPr vert="horz" lIns="45720" tIns="45720" rIns="45720" bIns="45720" rtlCol="0" anchor="t">
            <a:normAutofit lnSpcReduction="10000"/>
          </a:bodyPr>
          <a:lstStyle/>
          <a:p>
            <a:r>
              <a:rPr lang="en-US" sz="2400" b="1"/>
              <a:t>Think about:</a:t>
            </a:r>
          </a:p>
          <a:p>
            <a:pPr>
              <a:buFont typeface="Wingdings" panose="020B0602020104020603" pitchFamily="34" charset="0"/>
              <a:buChar char="ü"/>
            </a:pPr>
            <a:r>
              <a:rPr lang="en-US"/>
              <a:t>Frame these skills and knowledge in valuable topics</a:t>
            </a:r>
          </a:p>
          <a:p>
            <a:pPr>
              <a:buFont typeface="Wingdings" panose="020B0602020104020603" pitchFamily="34" charset="0"/>
              <a:buChar char="ü"/>
            </a:pPr>
            <a:r>
              <a:rPr lang="en-US"/>
              <a:t>What institutional or organizational initiatives would this complement?</a:t>
            </a:r>
          </a:p>
          <a:p>
            <a:pPr>
              <a:buFont typeface="Wingdings" panose="020B0602020104020603" pitchFamily="34" charset="0"/>
              <a:buChar char="ü"/>
            </a:pPr>
            <a:r>
              <a:rPr lang="en-US"/>
              <a:t>Collaborators and/or partners?</a:t>
            </a:r>
          </a:p>
          <a:p>
            <a:pPr>
              <a:buFont typeface="Wingdings" panose="020B0602020104020603" pitchFamily="34" charset="0"/>
              <a:buChar char="ü"/>
            </a:pPr>
            <a:r>
              <a:rPr lang="en-US"/>
              <a:t>Gamification?</a:t>
            </a:r>
          </a:p>
          <a:p>
            <a:pPr>
              <a:buFont typeface="Wingdings" panose="020B0602020104020603" pitchFamily="34" charset="0"/>
              <a:buChar char="ü"/>
            </a:pPr>
            <a:r>
              <a:rPr lang="en-US"/>
              <a:t>Could you have them apply this in a meaningful/relevant way?</a:t>
            </a:r>
          </a:p>
          <a:p>
            <a:pPr marL="0" indent="0">
              <a:buNone/>
            </a:pPr>
            <a:endParaRPr lang="en-US"/>
          </a:p>
          <a:p>
            <a:pPr marL="0" indent="0">
              <a:buNone/>
            </a:pPr>
            <a:r>
              <a:rPr lang="en-US" b="1"/>
              <a:t>Discuss with peers around you and prepare to share out with the group!</a:t>
            </a:r>
          </a:p>
        </p:txBody>
      </p:sp>
      <p:sp>
        <p:nvSpPr>
          <p:cNvPr id="8" name="Rectangle 7">
            <a:extLst>
              <a:ext uri="{FF2B5EF4-FFF2-40B4-BE49-F238E27FC236}">
                <a16:creationId xmlns:a16="http://schemas.microsoft.com/office/drawing/2014/main" id="{77D7B666-D5E6-48CE-B26A-FB5E5C34AF9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325601"/>
            <a:ext cx="2286920" cy="3908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6EE670A-A41A-44AD-BC1C-2090365EB5B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4394539"/>
            <a:ext cx="2286920" cy="2029724"/>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6038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8C89E-CCF8-403F-BF4E-73625AABCAEA}"/>
              </a:ext>
            </a:extLst>
          </p:cNvPr>
          <p:cNvSpPr>
            <a:spLocks noGrp="1"/>
          </p:cNvSpPr>
          <p:nvPr>
            <p:ph type="title"/>
          </p:nvPr>
        </p:nvSpPr>
        <p:spPr/>
        <p:txBody>
          <a:bodyPr/>
          <a:lstStyle/>
          <a:p>
            <a:r>
              <a:rPr lang="en-US"/>
              <a:t>Workshop Agenda</a:t>
            </a:r>
          </a:p>
        </p:txBody>
      </p:sp>
      <p:sp>
        <p:nvSpPr>
          <p:cNvPr id="3" name="Content Placeholder 2">
            <a:extLst>
              <a:ext uri="{FF2B5EF4-FFF2-40B4-BE49-F238E27FC236}">
                <a16:creationId xmlns:a16="http://schemas.microsoft.com/office/drawing/2014/main" id="{F4F12D77-D327-490C-AB03-7FB9C548B6AA}"/>
              </a:ext>
            </a:extLst>
          </p:cNvPr>
          <p:cNvSpPr>
            <a:spLocks noGrp="1"/>
          </p:cNvSpPr>
          <p:nvPr>
            <p:ph idx="1"/>
          </p:nvPr>
        </p:nvSpPr>
        <p:spPr/>
        <p:txBody>
          <a:bodyPr vert="horz" lIns="45720" tIns="45720" rIns="45720" bIns="45720" rtlCol="0" anchor="t">
            <a:normAutofit/>
          </a:bodyPr>
          <a:lstStyle/>
          <a:p>
            <a:pPr marL="457200" indent="-457200">
              <a:buAutoNum type="arabicPeriod"/>
            </a:pPr>
            <a:r>
              <a:rPr lang="en-US"/>
              <a:t>Explore an Informational Open Access workshop design</a:t>
            </a:r>
          </a:p>
          <a:p>
            <a:pPr marL="457200" indent="-457200">
              <a:buAutoNum type="arabicPeriod"/>
            </a:pPr>
            <a:r>
              <a:rPr lang="en-US"/>
              <a:t>Consider your own institutional/library needs</a:t>
            </a:r>
          </a:p>
          <a:p>
            <a:pPr marL="457200" indent="-457200">
              <a:buAutoNum type="arabicPeriod"/>
            </a:pPr>
            <a:r>
              <a:rPr lang="en-US"/>
              <a:t>Explore a hands-on Open Access workshop design</a:t>
            </a:r>
          </a:p>
          <a:p>
            <a:pPr marL="457200" indent="-457200">
              <a:buAutoNum type="arabicPeriod"/>
            </a:pPr>
            <a:r>
              <a:rPr lang="en-US"/>
              <a:t>Consider your own workshop/instructional context and audience</a:t>
            </a:r>
          </a:p>
          <a:p>
            <a:pPr marL="457200" indent="-457200">
              <a:buAutoNum type="arabicPeriod"/>
            </a:pPr>
            <a:r>
              <a:rPr lang="en-US"/>
              <a:t>Explore a collaborative, cumulative activity design</a:t>
            </a:r>
          </a:p>
          <a:p>
            <a:pPr marL="457200" indent="-457200">
              <a:buAutoNum type="arabicPeriod"/>
            </a:pPr>
            <a:r>
              <a:rPr lang="en-US"/>
              <a:t>Create your own lesson/plan agenda for an open access workshop</a:t>
            </a:r>
          </a:p>
        </p:txBody>
      </p:sp>
    </p:spTree>
    <p:extLst>
      <p:ext uri="{BB962C8B-B14F-4D97-AF65-F5344CB8AC3E}">
        <p14:creationId xmlns:p14="http://schemas.microsoft.com/office/powerpoint/2010/main" val="20200285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3E177-B60E-4824-A479-E2F927FB11DB}"/>
              </a:ext>
            </a:extLst>
          </p:cNvPr>
          <p:cNvSpPr>
            <a:spLocks noGrp="1"/>
          </p:cNvSpPr>
          <p:nvPr>
            <p:ph type="title"/>
          </p:nvPr>
        </p:nvSpPr>
        <p:spPr/>
        <p:txBody>
          <a:bodyPr/>
          <a:lstStyle/>
          <a:p>
            <a:r>
              <a:rPr lang="en-US"/>
              <a:t>A poetic approach to the culminating workshop activity</a:t>
            </a:r>
          </a:p>
        </p:txBody>
      </p:sp>
      <p:sp>
        <p:nvSpPr>
          <p:cNvPr id="3" name="Content Placeholder 2">
            <a:extLst>
              <a:ext uri="{FF2B5EF4-FFF2-40B4-BE49-F238E27FC236}">
                <a16:creationId xmlns:a16="http://schemas.microsoft.com/office/drawing/2014/main" id="{C6A15A97-E11F-43F4-9CAE-11295BABD186}"/>
              </a:ext>
            </a:extLst>
          </p:cNvPr>
          <p:cNvSpPr>
            <a:spLocks noGrp="1"/>
          </p:cNvSpPr>
          <p:nvPr>
            <p:ph idx="1"/>
          </p:nvPr>
        </p:nvSpPr>
        <p:spPr/>
        <p:txBody>
          <a:bodyPr vert="horz" lIns="45720" tIns="45720" rIns="45720" bIns="45720" rtlCol="0" anchor="t">
            <a:normAutofit/>
          </a:bodyPr>
          <a:lstStyle/>
          <a:p>
            <a:pPr marL="514350" indent="-514350">
              <a:spcBef>
                <a:spcPts val="1000"/>
              </a:spcBef>
              <a:spcAft>
                <a:spcPts val="0"/>
              </a:spcAft>
              <a:buAutoNum type="arabicPeriod"/>
            </a:pPr>
            <a:r>
              <a:rPr lang="en-US">
                <a:ea typeface="+mn-lt"/>
                <a:cs typeface="+mn-lt"/>
              </a:rPr>
              <a:t>We are going to remix our own group poem</a:t>
            </a:r>
          </a:p>
          <a:p>
            <a:pPr marL="514350" indent="-514350">
              <a:spcBef>
                <a:spcPts val="1000"/>
              </a:spcBef>
              <a:spcAft>
                <a:spcPts val="0"/>
              </a:spcAft>
              <a:buAutoNum type="arabicPeriod"/>
            </a:pPr>
            <a:r>
              <a:rPr lang="en-US">
                <a:ea typeface="+mn-lt"/>
                <a:cs typeface="+mn-lt"/>
              </a:rPr>
              <a:t>Go to one of these sites &amp; find a poem that you like:</a:t>
            </a:r>
          </a:p>
          <a:p>
            <a:pPr marL="685165" lvl="1" indent="-227965">
              <a:spcBef>
                <a:spcPts val="500"/>
              </a:spcBef>
              <a:spcAft>
                <a:spcPts val="0"/>
              </a:spcAft>
              <a:buFont typeface="Wingdings 3" panose="020B0602020104020603" pitchFamily="34" charset="0"/>
              <a:buChar char=""/>
            </a:pPr>
            <a:r>
              <a:rPr lang="en-US">
                <a:ea typeface="+mn-lt"/>
                <a:cs typeface="+mn-lt"/>
                <a:hlinkClick r:id="rId2"/>
              </a:rPr>
              <a:t>https://www.poets.org/poetsorg/poems?field_poem_themes_tid=1456</a:t>
            </a:r>
            <a:r>
              <a:rPr lang="en-US">
                <a:ea typeface="+mn-lt"/>
                <a:cs typeface="+mn-lt"/>
              </a:rPr>
              <a:t> </a:t>
            </a:r>
          </a:p>
          <a:p>
            <a:pPr marL="685165" lvl="1" indent="-227965">
              <a:spcBef>
                <a:spcPts val="500"/>
              </a:spcBef>
              <a:spcAft>
                <a:spcPts val="0"/>
              </a:spcAft>
              <a:buFont typeface="Wingdings 3" panose="020B0602020104020603" pitchFamily="34" charset="0"/>
              <a:buChar char=""/>
            </a:pPr>
            <a:r>
              <a:rPr lang="en-US">
                <a:ea typeface="+mn-lt"/>
                <a:cs typeface="+mn-lt"/>
                <a:hlinkClick r:id="rId3"/>
              </a:rPr>
              <a:t>http://ccmixter.org/</a:t>
            </a:r>
            <a:r>
              <a:rPr lang="en-US">
                <a:ea typeface="+mn-lt"/>
                <a:cs typeface="+mn-lt"/>
              </a:rPr>
              <a:t>  - search poem</a:t>
            </a:r>
          </a:p>
          <a:p>
            <a:pPr marL="685165" lvl="1" indent="-227965">
              <a:spcBef>
                <a:spcPts val="500"/>
              </a:spcBef>
              <a:spcAft>
                <a:spcPts val="0"/>
              </a:spcAft>
              <a:buFont typeface="Wingdings 3" panose="020B0602020104020603" pitchFamily="34" charset="0"/>
              <a:buChar char=""/>
            </a:pPr>
            <a:r>
              <a:rPr lang="en-US">
                <a:ea typeface="+mn-lt"/>
                <a:cs typeface="+mn-lt"/>
                <a:hlinkClick r:id="rId4"/>
              </a:rPr>
              <a:t>https://avoision.com/writing/poetry</a:t>
            </a:r>
            <a:r>
              <a:rPr lang="en-US">
                <a:ea typeface="+mn-lt"/>
                <a:cs typeface="+mn-lt"/>
              </a:rPr>
              <a:t> </a:t>
            </a:r>
          </a:p>
          <a:p>
            <a:pPr marL="514350" indent="-514350">
              <a:spcBef>
                <a:spcPts val="1000"/>
              </a:spcBef>
              <a:spcAft>
                <a:spcPts val="0"/>
              </a:spcAft>
              <a:buAutoNum type="arabicPeriod"/>
            </a:pPr>
            <a:r>
              <a:rPr lang="en-US">
                <a:ea typeface="+mn-lt"/>
                <a:cs typeface="+mn-lt"/>
              </a:rPr>
              <a:t>Collect basic citation content (TASL framework)</a:t>
            </a:r>
          </a:p>
          <a:p>
            <a:pPr marL="514350" indent="-514350">
              <a:spcBef>
                <a:spcPts val="1000"/>
              </a:spcBef>
              <a:spcAft>
                <a:spcPts val="0"/>
              </a:spcAft>
              <a:buAutoNum type="arabicPeriod"/>
            </a:pPr>
            <a:r>
              <a:rPr lang="en-US">
                <a:ea typeface="+mn-lt"/>
                <a:cs typeface="+mn-lt"/>
              </a:rPr>
              <a:t>Identify a single line or multiple lines and share out with the group</a:t>
            </a:r>
          </a:p>
          <a:p>
            <a:pPr marL="514350" indent="-514350">
              <a:spcBef>
                <a:spcPts val="1000"/>
              </a:spcBef>
              <a:spcAft>
                <a:spcPts val="0"/>
              </a:spcAft>
              <a:buAutoNum type="arabicPeriod"/>
            </a:pPr>
            <a:r>
              <a:rPr lang="en-US">
                <a:ea typeface="+mn-lt"/>
                <a:cs typeface="+mn-lt"/>
              </a:rPr>
              <a:t>Put your content into our shared Google Doc (</a:t>
            </a:r>
            <a:r>
              <a:rPr lang="en-US">
                <a:ea typeface="+mn-lt"/>
                <a:cs typeface="+mn-lt"/>
                <a:hlinkClick r:id="rId5"/>
              </a:rPr>
              <a:t>https://ucollege.du.edu/2TX6K1A</a:t>
            </a:r>
            <a:r>
              <a:rPr lang="en-US">
                <a:ea typeface="+mn-lt"/>
                <a:cs typeface="+mn-lt"/>
              </a:rPr>
              <a:t>)</a:t>
            </a:r>
          </a:p>
          <a:p>
            <a:pPr marL="685165" lvl="1" indent="-227965">
              <a:spcBef>
                <a:spcPts val="500"/>
              </a:spcBef>
              <a:spcAft>
                <a:spcPts val="0"/>
              </a:spcAft>
              <a:buFont typeface="Wingdings 3" panose="020B0602020104020603" pitchFamily="34" charset="0"/>
              <a:buChar char=""/>
            </a:pPr>
            <a:r>
              <a:rPr lang="en-US">
                <a:ea typeface="+mn-lt"/>
                <a:cs typeface="+mn-lt"/>
              </a:rPr>
              <a:t>Include TASL!</a:t>
            </a:r>
            <a:endParaRPr lang="en-US"/>
          </a:p>
        </p:txBody>
      </p:sp>
    </p:spTree>
    <p:extLst>
      <p:ext uri="{BB962C8B-B14F-4D97-AF65-F5344CB8AC3E}">
        <p14:creationId xmlns:p14="http://schemas.microsoft.com/office/powerpoint/2010/main" val="25643371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7A0C4-AC53-45F8-B82D-7E1629CFAF56}"/>
              </a:ext>
            </a:extLst>
          </p:cNvPr>
          <p:cNvSpPr>
            <a:spLocks noGrp="1"/>
          </p:cNvSpPr>
          <p:nvPr>
            <p:ph type="title"/>
          </p:nvPr>
        </p:nvSpPr>
        <p:spPr/>
        <p:txBody>
          <a:bodyPr/>
          <a:lstStyle/>
          <a:p>
            <a:r>
              <a:rPr lang="en-US"/>
              <a:t>Potential media ideas</a:t>
            </a:r>
          </a:p>
        </p:txBody>
      </p:sp>
      <p:sp>
        <p:nvSpPr>
          <p:cNvPr id="3" name="Content Placeholder 2">
            <a:extLst>
              <a:ext uri="{FF2B5EF4-FFF2-40B4-BE49-F238E27FC236}">
                <a16:creationId xmlns:a16="http://schemas.microsoft.com/office/drawing/2014/main" id="{465E3F82-EAE2-4525-9B39-93AAB25297F8}"/>
              </a:ext>
            </a:extLst>
          </p:cNvPr>
          <p:cNvSpPr>
            <a:spLocks noGrp="1"/>
          </p:cNvSpPr>
          <p:nvPr>
            <p:ph idx="1"/>
          </p:nvPr>
        </p:nvSpPr>
        <p:spPr/>
        <p:txBody>
          <a:bodyPr vert="horz" lIns="45720" tIns="45720" rIns="45720" bIns="45720" rtlCol="0" anchor="t">
            <a:normAutofit/>
          </a:bodyPr>
          <a:lstStyle/>
          <a:p>
            <a:pPr marL="457200" lvl="3" indent="0">
              <a:buNone/>
            </a:pPr>
            <a:r>
              <a:rPr lang="en-US" sz="2400">
                <a:ea typeface="+mn-lt"/>
                <a:cs typeface="+mn-lt"/>
              </a:rPr>
              <a:t>Types of media that could be used for this activity:</a:t>
            </a:r>
            <a:endParaRPr lang="en-US" sz="2400" err="1">
              <a:ea typeface="+mn-lt"/>
              <a:cs typeface="+mn-lt"/>
            </a:endParaRPr>
          </a:p>
          <a:p>
            <a:pPr lvl="3">
              <a:buFont typeface="Wingdings" panose="020B0602020104020603" pitchFamily="34" charset="0"/>
              <a:buChar char="q"/>
            </a:pPr>
            <a:r>
              <a:rPr lang="en-US" sz="2400">
                <a:ea typeface="+mn-lt"/>
                <a:cs typeface="+mn-lt"/>
              </a:rPr>
              <a:t>Songs – Soundcloud, </a:t>
            </a:r>
            <a:r>
              <a:rPr lang="en-US" sz="2400" err="1">
                <a:ea typeface="+mn-lt"/>
                <a:cs typeface="+mn-lt"/>
              </a:rPr>
              <a:t>CCmixster</a:t>
            </a:r>
            <a:r>
              <a:rPr lang="en-US" sz="2400">
                <a:ea typeface="+mn-lt"/>
                <a:cs typeface="+mn-lt"/>
              </a:rPr>
              <a:t>, </a:t>
            </a:r>
            <a:r>
              <a:rPr lang="en-US" sz="2400" err="1">
                <a:ea typeface="+mn-lt"/>
                <a:cs typeface="+mn-lt"/>
              </a:rPr>
              <a:t>Jamendo</a:t>
            </a:r>
          </a:p>
          <a:p>
            <a:pPr lvl="3">
              <a:buFont typeface="Wingdings" panose="020B0602020104020603" pitchFamily="34" charset="0"/>
              <a:buChar char="q"/>
            </a:pPr>
            <a:r>
              <a:rPr lang="en-US" sz="2400">
                <a:ea typeface="+mn-lt"/>
                <a:cs typeface="+mn-lt"/>
              </a:rPr>
              <a:t>Stories – use your imagination</a:t>
            </a:r>
          </a:p>
          <a:p>
            <a:pPr lvl="3">
              <a:buFont typeface="Wingdings" panose="020B0602020104020603" pitchFamily="34" charset="0"/>
              <a:buChar char="q"/>
            </a:pPr>
            <a:r>
              <a:rPr lang="en-US" sz="2400">
                <a:ea typeface="+mn-lt"/>
                <a:cs typeface="+mn-lt"/>
              </a:rPr>
              <a:t>Article – </a:t>
            </a:r>
            <a:r>
              <a:rPr lang="en-US" sz="2400" err="1">
                <a:ea typeface="+mn-lt"/>
                <a:cs typeface="+mn-lt"/>
              </a:rPr>
              <a:t>pubmed</a:t>
            </a:r>
          </a:p>
          <a:p>
            <a:pPr lvl="3">
              <a:buFont typeface="Wingdings" panose="020B0602020104020603" pitchFamily="34" charset="0"/>
              <a:buChar char="q"/>
            </a:pPr>
            <a:r>
              <a:rPr lang="en-US" sz="2400">
                <a:ea typeface="+mn-lt"/>
                <a:cs typeface="+mn-lt"/>
              </a:rPr>
              <a:t>Image – </a:t>
            </a:r>
            <a:r>
              <a:rPr lang="en-US" sz="2400" err="1">
                <a:ea typeface="+mn-lt"/>
                <a:cs typeface="+mn-lt"/>
              </a:rPr>
              <a:t>flickr</a:t>
            </a:r>
            <a:r>
              <a:rPr lang="en-US" sz="2400">
                <a:ea typeface="+mn-lt"/>
                <a:cs typeface="+mn-lt"/>
              </a:rPr>
              <a:t>, </a:t>
            </a:r>
            <a:r>
              <a:rPr lang="en-US" sz="2400" err="1">
                <a:ea typeface="+mn-lt"/>
                <a:cs typeface="+mn-lt"/>
              </a:rPr>
              <a:t>pixabay</a:t>
            </a:r>
            <a:r>
              <a:rPr lang="en-US" sz="2400">
                <a:ea typeface="+mn-lt"/>
                <a:cs typeface="+mn-lt"/>
              </a:rPr>
              <a:t>, physical art</a:t>
            </a:r>
          </a:p>
          <a:p>
            <a:pPr lvl="3">
              <a:buFont typeface="Wingdings" panose="020B0602020104020603" pitchFamily="34" charset="0"/>
              <a:buChar char="q"/>
            </a:pPr>
            <a:endParaRPr lang="en-US" sz="2400"/>
          </a:p>
          <a:p>
            <a:pPr marL="457200" lvl="3" indent="0">
              <a:buNone/>
            </a:pPr>
            <a:r>
              <a:rPr lang="en-US" sz="2400"/>
              <a:t>What types of media may work for you?</a:t>
            </a:r>
          </a:p>
          <a:p>
            <a:pPr lvl="4">
              <a:buFont typeface="Wingdings" panose="020B0602020104020603" pitchFamily="34" charset="0"/>
              <a:buChar char="q"/>
            </a:pPr>
            <a:endParaRPr lang="en-US" sz="2400"/>
          </a:p>
          <a:p>
            <a:endParaRPr lang="en-US"/>
          </a:p>
        </p:txBody>
      </p:sp>
    </p:spTree>
    <p:extLst>
      <p:ext uri="{BB962C8B-B14F-4D97-AF65-F5344CB8AC3E}">
        <p14:creationId xmlns:p14="http://schemas.microsoft.com/office/powerpoint/2010/main" val="33141058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3798B-AAE8-4625-9368-FFEEFDAF54A1}"/>
              </a:ext>
            </a:extLst>
          </p:cNvPr>
          <p:cNvSpPr>
            <a:spLocks noGrp="1"/>
          </p:cNvSpPr>
          <p:nvPr>
            <p:ph type="title"/>
          </p:nvPr>
        </p:nvSpPr>
        <p:spPr/>
        <p:txBody>
          <a:bodyPr/>
          <a:lstStyle/>
          <a:p>
            <a:r>
              <a:rPr lang="en-US"/>
              <a:t>Culminating Activity considerations</a:t>
            </a:r>
          </a:p>
        </p:txBody>
      </p:sp>
      <p:sp>
        <p:nvSpPr>
          <p:cNvPr id="3" name="Content Placeholder 2">
            <a:extLst>
              <a:ext uri="{FF2B5EF4-FFF2-40B4-BE49-F238E27FC236}">
                <a16:creationId xmlns:a16="http://schemas.microsoft.com/office/drawing/2014/main" id="{18D3A718-F74A-42DE-B028-D6A611B66690}"/>
              </a:ext>
            </a:extLst>
          </p:cNvPr>
          <p:cNvSpPr>
            <a:spLocks noGrp="1"/>
          </p:cNvSpPr>
          <p:nvPr>
            <p:ph idx="1"/>
          </p:nvPr>
        </p:nvSpPr>
        <p:spPr/>
        <p:txBody>
          <a:bodyPr vert="horz" lIns="45720" tIns="45720" rIns="45720" bIns="45720" rtlCol="0" anchor="t">
            <a:normAutofit/>
          </a:bodyPr>
          <a:lstStyle/>
          <a:p>
            <a:pPr marL="310515" lvl="2" indent="0">
              <a:buNone/>
            </a:pPr>
            <a:r>
              <a:rPr lang="en-US" sz="2400"/>
              <a:t>Design Questions:</a:t>
            </a:r>
          </a:p>
          <a:p>
            <a:pPr marL="653415" lvl="2" indent="-342900">
              <a:buAutoNum type="arabicPeriod"/>
            </a:pPr>
            <a:r>
              <a:rPr lang="en-US" sz="2400"/>
              <a:t>Who's your audience and how can you make this relevant? Choose a relevant theme or topic.</a:t>
            </a:r>
            <a:endParaRPr lang="en-US" sz="2400" cap="all">
              <a:ea typeface="+mn-lt"/>
              <a:cs typeface="+mn-lt"/>
            </a:endParaRPr>
          </a:p>
          <a:p>
            <a:pPr marL="653415" lvl="2" indent="-342900">
              <a:buAutoNum type="arabicPeriod"/>
            </a:pPr>
            <a:r>
              <a:rPr lang="en-US" sz="2400"/>
              <a:t>Will you be embedding this in an existing workshop or library instruction?</a:t>
            </a:r>
          </a:p>
          <a:p>
            <a:pPr marL="653415" lvl="2" indent="-342900">
              <a:buAutoNum type="arabicPeriod"/>
            </a:pPr>
            <a:r>
              <a:rPr lang="en-US" sz="2400"/>
              <a:t>Will your attendees be remixing or creating something brand new?</a:t>
            </a:r>
            <a:endParaRPr lang="en-US"/>
          </a:p>
          <a:p>
            <a:pPr marL="653415" lvl="2" indent="-342900">
              <a:buAutoNum type="arabicPeriod"/>
            </a:pPr>
            <a:r>
              <a:rPr lang="en-US" sz="2400"/>
              <a:t>Will they be collaborating?</a:t>
            </a:r>
          </a:p>
          <a:p>
            <a:pPr marL="653415" lvl="2" indent="-342900">
              <a:buAutoNum type="arabicPeriod"/>
            </a:pPr>
            <a:r>
              <a:rPr lang="en-US" sz="2400"/>
              <a:t>What access do they have to open content? (computers, text, classroom resources)</a:t>
            </a:r>
          </a:p>
          <a:p>
            <a:pPr marL="653415" lvl="2" indent="-342900">
              <a:buAutoNum type="arabicPeriod"/>
            </a:pPr>
            <a:r>
              <a:rPr lang="en-US" sz="2400"/>
              <a:t>What resources will you leave them with? (handouts, structured approaches to developing)</a:t>
            </a:r>
          </a:p>
          <a:p>
            <a:pPr marL="653415" lvl="2" indent="-342900">
              <a:buAutoNum type="arabicPeriod"/>
            </a:pPr>
            <a:endParaRPr lang="en-US" sz="2400"/>
          </a:p>
        </p:txBody>
      </p:sp>
    </p:spTree>
    <p:extLst>
      <p:ext uri="{BB962C8B-B14F-4D97-AF65-F5344CB8AC3E}">
        <p14:creationId xmlns:p14="http://schemas.microsoft.com/office/powerpoint/2010/main" val="5175115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E40AB-534D-4E2F-9A5E-0BFB571D1A9C}"/>
              </a:ext>
            </a:extLst>
          </p:cNvPr>
          <p:cNvSpPr>
            <a:spLocks noGrp="1"/>
          </p:cNvSpPr>
          <p:nvPr>
            <p:ph type="title"/>
          </p:nvPr>
        </p:nvSpPr>
        <p:spPr/>
        <p:txBody>
          <a:bodyPr/>
          <a:lstStyle/>
          <a:p>
            <a:pPr algn="ctr"/>
            <a:r>
              <a:rPr lang="en-US"/>
              <a:t>Design your own activity</a:t>
            </a:r>
          </a:p>
        </p:txBody>
      </p:sp>
      <p:sp>
        <p:nvSpPr>
          <p:cNvPr id="3" name="Content Placeholder 2">
            <a:extLst>
              <a:ext uri="{FF2B5EF4-FFF2-40B4-BE49-F238E27FC236}">
                <a16:creationId xmlns:a16="http://schemas.microsoft.com/office/drawing/2014/main" id="{E4681ADB-B75D-41CF-8A58-606FF7D81E48}"/>
              </a:ext>
            </a:extLst>
          </p:cNvPr>
          <p:cNvSpPr>
            <a:spLocks noGrp="1"/>
          </p:cNvSpPr>
          <p:nvPr>
            <p:ph idx="1"/>
          </p:nvPr>
        </p:nvSpPr>
        <p:spPr/>
        <p:txBody>
          <a:bodyPr vert="horz" lIns="45720" tIns="45720" rIns="45720" bIns="45720" rtlCol="0" anchor="t">
            <a:normAutofit/>
          </a:bodyPr>
          <a:lstStyle/>
          <a:p>
            <a:r>
              <a:rPr lang="en-US"/>
              <a:t>Now let's finish out the workshop plan handout and develop your own culminating activity!</a:t>
            </a:r>
          </a:p>
          <a:p>
            <a:pPr>
              <a:buFont typeface="Wingdings" panose="020B0602020104020603" pitchFamily="34" charset="0"/>
              <a:buChar char="q"/>
            </a:pPr>
            <a:r>
              <a:rPr lang="en-US"/>
              <a:t>What OA, CC, hosting topics will you cover?</a:t>
            </a:r>
          </a:p>
          <a:p>
            <a:pPr>
              <a:buFont typeface="Wingdings" panose="020B0602020104020603" pitchFamily="34" charset="0"/>
              <a:buChar char="q"/>
            </a:pPr>
            <a:r>
              <a:rPr lang="en-US"/>
              <a:t>How will they apply these?</a:t>
            </a:r>
          </a:p>
          <a:p>
            <a:pPr>
              <a:buFont typeface="Wingdings" panose="020B0602020104020603" pitchFamily="34" charset="0"/>
              <a:buChar char="q"/>
            </a:pPr>
            <a:r>
              <a:rPr lang="en-US"/>
              <a:t>What topic or instruction can you embed this in?</a:t>
            </a:r>
          </a:p>
          <a:p>
            <a:pPr>
              <a:buFont typeface="Wingdings" panose="020B0602020104020603" pitchFamily="34" charset="0"/>
              <a:buChar char="q"/>
            </a:pPr>
            <a:r>
              <a:rPr lang="en-US"/>
              <a:t>What fun and engaging culminating activity will you have them complete?</a:t>
            </a:r>
          </a:p>
        </p:txBody>
      </p:sp>
    </p:spTree>
    <p:extLst>
      <p:ext uri="{BB962C8B-B14F-4D97-AF65-F5344CB8AC3E}">
        <p14:creationId xmlns:p14="http://schemas.microsoft.com/office/powerpoint/2010/main" val="20423220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21A02-D42C-4BC3-89F4-281B25036E73}"/>
              </a:ext>
            </a:extLst>
          </p:cNvPr>
          <p:cNvSpPr>
            <a:spLocks noGrp="1"/>
          </p:cNvSpPr>
          <p:nvPr>
            <p:ph type="title"/>
          </p:nvPr>
        </p:nvSpPr>
        <p:spPr/>
        <p:txBody>
          <a:bodyPr/>
          <a:lstStyle/>
          <a:p>
            <a:pPr algn="ctr"/>
            <a:r>
              <a:rPr lang="en-US"/>
              <a:t>Thank you</a:t>
            </a:r>
          </a:p>
        </p:txBody>
      </p:sp>
      <p:sp>
        <p:nvSpPr>
          <p:cNvPr id="3" name="Content Placeholder 2">
            <a:extLst>
              <a:ext uri="{FF2B5EF4-FFF2-40B4-BE49-F238E27FC236}">
                <a16:creationId xmlns:a16="http://schemas.microsoft.com/office/drawing/2014/main" id="{0AD9EFD3-CF49-4AF9-9050-3689EB93FF9B}"/>
              </a:ext>
            </a:extLst>
          </p:cNvPr>
          <p:cNvSpPr>
            <a:spLocks noGrp="1"/>
          </p:cNvSpPr>
          <p:nvPr>
            <p:ph idx="1"/>
          </p:nvPr>
        </p:nvSpPr>
        <p:spPr>
          <a:xfrm>
            <a:off x="1024128" y="2286000"/>
            <a:ext cx="4946791" cy="4023360"/>
          </a:xfrm>
        </p:spPr>
        <p:txBody>
          <a:bodyPr vert="horz" lIns="45720" tIns="45720" rIns="45720" bIns="45720" rtlCol="0" anchor="t">
            <a:normAutofit/>
          </a:bodyPr>
          <a:lstStyle/>
          <a:p>
            <a:r>
              <a:rPr lang="en-US" b="1" u="sng"/>
              <a:t>Contact Information:</a:t>
            </a:r>
            <a:endParaRPr lang="en-US"/>
          </a:p>
          <a:p>
            <a:pPr marL="0" indent="0">
              <a:buNone/>
            </a:pPr>
            <a:r>
              <a:rPr lang="en-US"/>
              <a:t>Jenelys Cox</a:t>
            </a:r>
          </a:p>
          <a:p>
            <a:pPr marL="0" indent="0">
              <a:buNone/>
            </a:pPr>
            <a:r>
              <a:rPr lang="en-US">
                <a:ea typeface="+mn-lt"/>
                <a:cs typeface="+mn-lt"/>
                <a:hlinkClick r:id="rId2"/>
              </a:rPr>
              <a:t>Jenelys.Cox@du.edu</a:t>
            </a:r>
            <a:r>
              <a:rPr lang="en-US">
                <a:ea typeface="+mn-lt"/>
                <a:cs typeface="+mn-lt"/>
              </a:rPr>
              <a:t> </a:t>
            </a:r>
          </a:p>
          <a:p>
            <a:pPr marL="0" indent="0">
              <a:buNone/>
            </a:pPr>
            <a:r>
              <a:rPr lang="en-US">
                <a:ea typeface="+mn-lt"/>
                <a:cs typeface="+mn-lt"/>
              </a:rPr>
              <a:t>303-871-6689</a:t>
            </a:r>
            <a:endParaRPr lang="en-US"/>
          </a:p>
          <a:p>
            <a:pPr marL="0" indent="0">
              <a:buNone/>
            </a:pPr>
            <a:endParaRPr lang="en-US"/>
          </a:p>
          <a:p>
            <a:pPr marL="0" indent="0">
              <a:buNone/>
            </a:pPr>
            <a:r>
              <a:rPr lang="en-US">
                <a:ea typeface="+mn-lt"/>
                <a:cs typeface="+mn-lt"/>
              </a:rPr>
              <a:t>Nicolas Parés</a:t>
            </a:r>
            <a:endParaRPr lang="en-US"/>
          </a:p>
          <a:p>
            <a:pPr marL="0" indent="0">
              <a:buNone/>
            </a:pPr>
            <a:r>
              <a:rPr lang="en-US">
                <a:ea typeface="+mn-lt"/>
                <a:cs typeface="+mn-lt"/>
                <a:hlinkClick r:id="rId3"/>
              </a:rPr>
              <a:t>Nicolas.Pares@du.edu</a:t>
            </a:r>
            <a:endParaRPr lang="en-US"/>
          </a:p>
          <a:p>
            <a:pPr marL="0" indent="0">
              <a:buNone/>
            </a:pPr>
            <a:r>
              <a:rPr lang="en-US">
                <a:latin typeface="Calibri"/>
                <a:cs typeface="Calibri"/>
              </a:rPr>
              <a:t>303-871-3948</a:t>
            </a:r>
            <a:endParaRPr lang="en-US"/>
          </a:p>
        </p:txBody>
      </p:sp>
      <p:sp>
        <p:nvSpPr>
          <p:cNvPr id="4" name="TextBox 3">
            <a:extLst>
              <a:ext uri="{FF2B5EF4-FFF2-40B4-BE49-F238E27FC236}">
                <a16:creationId xmlns:a16="http://schemas.microsoft.com/office/drawing/2014/main" id="{D21453FC-ECDA-42EF-8897-F2B651EFC481}"/>
              </a:ext>
            </a:extLst>
          </p:cNvPr>
          <p:cNvSpPr txBox="1"/>
          <p:nvPr/>
        </p:nvSpPr>
        <p:spPr>
          <a:xfrm>
            <a:off x="6262778" y="5500777"/>
            <a:ext cx="547489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Our workshop presentations &amp; materials are available at </a:t>
            </a:r>
            <a:endParaRPr lang="en-US" dirty="0">
              <a:ea typeface="+mn-lt"/>
              <a:cs typeface="+mn-lt"/>
            </a:endParaRPr>
          </a:p>
          <a:p>
            <a:r>
              <a:rPr lang="en-US" dirty="0">
                <a:ea typeface="+mn-lt"/>
                <a:cs typeface="+mn-lt"/>
              </a:rPr>
              <a:t> </a:t>
            </a:r>
            <a:r>
              <a:rPr lang="en-US" dirty="0">
                <a:ea typeface="+mn-lt"/>
                <a:cs typeface="+mn-lt"/>
                <a:hlinkClick r:id="rId4"/>
              </a:rPr>
              <a:t>https://digitalcommons.du.edu/libraries_staff/2/</a:t>
            </a:r>
            <a:endParaRPr lang="en-US" dirty="0"/>
          </a:p>
        </p:txBody>
      </p:sp>
    </p:spTree>
    <p:extLst>
      <p:ext uri="{BB962C8B-B14F-4D97-AF65-F5344CB8AC3E}">
        <p14:creationId xmlns:p14="http://schemas.microsoft.com/office/powerpoint/2010/main" val="3166764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61094-3C33-40C8-ABA1-1DA90F9C5C9D}"/>
              </a:ext>
            </a:extLst>
          </p:cNvPr>
          <p:cNvSpPr>
            <a:spLocks noGrp="1"/>
          </p:cNvSpPr>
          <p:nvPr>
            <p:ph type="ctrTitle"/>
          </p:nvPr>
        </p:nvSpPr>
        <p:spPr/>
        <p:txBody>
          <a:bodyPr/>
          <a:lstStyle/>
          <a:p>
            <a:r>
              <a:rPr lang="en-US"/>
              <a:t>The First Iteration</a:t>
            </a:r>
          </a:p>
        </p:txBody>
      </p:sp>
      <p:sp>
        <p:nvSpPr>
          <p:cNvPr id="3" name="Subtitle 2">
            <a:extLst>
              <a:ext uri="{FF2B5EF4-FFF2-40B4-BE49-F238E27FC236}">
                <a16:creationId xmlns:a16="http://schemas.microsoft.com/office/drawing/2014/main" id="{86B453E6-3EF3-4926-B68F-0DA497134A9F}"/>
              </a:ext>
            </a:extLst>
          </p:cNvPr>
          <p:cNvSpPr>
            <a:spLocks noGrp="1"/>
          </p:cNvSpPr>
          <p:nvPr>
            <p:ph type="subTitle" idx="1"/>
          </p:nvPr>
        </p:nvSpPr>
        <p:spPr/>
        <p:txBody>
          <a:bodyPr/>
          <a:lstStyle/>
          <a:p>
            <a:r>
              <a:rPr lang="en-US"/>
              <a:t>Open Access Week 2018</a:t>
            </a:r>
          </a:p>
        </p:txBody>
      </p:sp>
    </p:spTree>
    <p:extLst>
      <p:ext uri="{BB962C8B-B14F-4D97-AF65-F5344CB8AC3E}">
        <p14:creationId xmlns:p14="http://schemas.microsoft.com/office/powerpoint/2010/main" val="113682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32B4E-5C34-4BBB-8EFD-1EB0ECAA1F22}"/>
              </a:ext>
            </a:extLst>
          </p:cNvPr>
          <p:cNvSpPr>
            <a:spLocks noGrp="1"/>
          </p:cNvSpPr>
          <p:nvPr>
            <p:ph type="title"/>
          </p:nvPr>
        </p:nvSpPr>
        <p:spPr/>
        <p:txBody>
          <a:bodyPr/>
          <a:lstStyle/>
          <a:p>
            <a:r>
              <a:rPr lang="en-US"/>
              <a:t>Purpose</a:t>
            </a:r>
          </a:p>
        </p:txBody>
      </p:sp>
      <p:sp>
        <p:nvSpPr>
          <p:cNvPr id="3" name="Content Placeholder 2">
            <a:extLst>
              <a:ext uri="{FF2B5EF4-FFF2-40B4-BE49-F238E27FC236}">
                <a16:creationId xmlns:a16="http://schemas.microsoft.com/office/drawing/2014/main" id="{C5BD427D-6C05-4720-81D1-71B278A6D1F1}"/>
              </a:ext>
            </a:extLst>
          </p:cNvPr>
          <p:cNvSpPr>
            <a:spLocks noGrp="1"/>
          </p:cNvSpPr>
          <p:nvPr>
            <p:ph idx="1"/>
          </p:nvPr>
        </p:nvSpPr>
        <p:spPr/>
        <p:txBody>
          <a:bodyPr vert="horz" lIns="45720" tIns="45720" rIns="45720" bIns="45720" rtlCol="0" anchor="t">
            <a:normAutofit lnSpcReduction="10000"/>
          </a:bodyPr>
          <a:lstStyle/>
          <a:p>
            <a:pPr marL="342900" indent="-342900">
              <a:buFont typeface="Arial" panose="020B0602020104020603" pitchFamily="34" charset="0"/>
              <a:buChar char="•"/>
            </a:pPr>
            <a:r>
              <a:rPr lang="en-US"/>
              <a:t>Introductory Workshop</a:t>
            </a:r>
          </a:p>
          <a:p>
            <a:pPr marL="342900" indent="-342900">
              <a:buFont typeface="Arial" panose="020B0602020104020603" pitchFamily="34" charset="0"/>
              <a:buChar char="•"/>
            </a:pPr>
            <a:r>
              <a:rPr lang="en-US"/>
              <a:t>General Audience (Faculty, Staff, Students, Walk-ins)</a:t>
            </a:r>
          </a:p>
          <a:p>
            <a:pPr marL="0" indent="0">
              <a:buNone/>
            </a:pPr>
            <a:r>
              <a:rPr lang="en-US">
                <a:ea typeface="+mn-lt"/>
                <a:cs typeface="+mn-lt"/>
              </a:rPr>
              <a:t>Teach participants to openly license and host their creative materials in an accessible way that allows for distributing and remixing (or not) for the sake of the public good.  </a:t>
            </a:r>
            <a:endParaRPr lang="en-US"/>
          </a:p>
          <a:p>
            <a:pPr marL="0" indent="0">
              <a:buNone/>
            </a:pPr>
            <a:r>
              <a:rPr lang="en-US"/>
              <a:t>Outcomes:</a:t>
            </a:r>
          </a:p>
          <a:p>
            <a:pPr marL="457200" indent="-457200">
              <a:buAutoNum type="arabicPeriod"/>
            </a:pPr>
            <a:r>
              <a:rPr lang="en-US">
                <a:ea typeface="+mn-lt"/>
                <a:cs typeface="+mn-lt"/>
              </a:rPr>
              <a:t>Describe the benefits of using and contributing to open educational resources by utilizing Creative Commons licensing  </a:t>
            </a:r>
          </a:p>
          <a:p>
            <a:pPr marL="457200" indent="-457200">
              <a:buAutoNum type="arabicPeriod"/>
            </a:pPr>
            <a:r>
              <a:rPr lang="en-US">
                <a:ea typeface="+mn-lt"/>
                <a:cs typeface="+mn-lt"/>
              </a:rPr>
              <a:t>Develop open educational resources using the appropriate CC licensing by considering hosting and permissions  </a:t>
            </a:r>
            <a:endParaRPr lang="en-US"/>
          </a:p>
          <a:p>
            <a:pPr marL="457200" indent="-457200">
              <a:buAutoNum type="arabicPeriod"/>
            </a:pPr>
            <a:r>
              <a:rPr lang="en-US">
                <a:ea typeface="+mn-lt"/>
                <a:cs typeface="+mn-lt"/>
              </a:rPr>
              <a:t>Be openly creative for the sake of academic growth for all!  </a:t>
            </a:r>
            <a:endParaRPr lang="en-US"/>
          </a:p>
        </p:txBody>
      </p:sp>
    </p:spTree>
    <p:extLst>
      <p:ext uri="{BB962C8B-B14F-4D97-AF65-F5344CB8AC3E}">
        <p14:creationId xmlns:p14="http://schemas.microsoft.com/office/powerpoint/2010/main" val="1043344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8B550-C65A-434C-9CB2-E6828C8A5DCD}"/>
              </a:ext>
            </a:extLst>
          </p:cNvPr>
          <p:cNvSpPr>
            <a:spLocks noGrp="1"/>
          </p:cNvSpPr>
          <p:nvPr>
            <p:ph type="title"/>
          </p:nvPr>
        </p:nvSpPr>
        <p:spPr/>
        <p:txBody>
          <a:bodyPr/>
          <a:lstStyle/>
          <a:p>
            <a:r>
              <a:rPr lang="en-US"/>
              <a:t>Information Provided</a:t>
            </a:r>
          </a:p>
        </p:txBody>
      </p:sp>
      <p:sp>
        <p:nvSpPr>
          <p:cNvPr id="3" name="Content Placeholder 2">
            <a:extLst>
              <a:ext uri="{FF2B5EF4-FFF2-40B4-BE49-F238E27FC236}">
                <a16:creationId xmlns:a16="http://schemas.microsoft.com/office/drawing/2014/main" id="{B8AC76D5-866C-4E38-99AC-F4B88631DBF5}"/>
              </a:ext>
            </a:extLst>
          </p:cNvPr>
          <p:cNvSpPr>
            <a:spLocks noGrp="1"/>
          </p:cNvSpPr>
          <p:nvPr>
            <p:ph idx="1"/>
          </p:nvPr>
        </p:nvSpPr>
        <p:spPr/>
        <p:txBody>
          <a:bodyPr vert="horz" lIns="45720" tIns="45720" rIns="45720" bIns="45720" rtlCol="0" anchor="t">
            <a:normAutofit/>
          </a:bodyPr>
          <a:lstStyle/>
          <a:p>
            <a:pPr marL="457200" indent="-457200">
              <a:buAutoNum type="arabicPeriod"/>
            </a:pPr>
            <a:r>
              <a:rPr lang="en-US">
                <a:ea typeface="+mn-lt"/>
                <a:cs typeface="+mn-lt"/>
              </a:rPr>
              <a:t>Definitions of OA, OER, Scholarly Communication</a:t>
            </a:r>
            <a:endParaRPr lang="en-US"/>
          </a:p>
          <a:p>
            <a:pPr marL="457200" indent="-457200">
              <a:buAutoNum type="arabicPeriod"/>
            </a:pPr>
            <a:r>
              <a:rPr lang="en-US">
                <a:ea typeface="+mn-lt"/>
                <a:cs typeface="+mn-lt"/>
              </a:rPr>
              <a:t>Basics of impact, ownership (copyright &amp; licensing), &amp; cost reduction</a:t>
            </a:r>
            <a:endParaRPr lang="en-US"/>
          </a:p>
          <a:p>
            <a:pPr marL="457200" indent="-457200">
              <a:buAutoNum type="arabicPeriod"/>
            </a:pPr>
            <a:r>
              <a:rPr lang="en-US">
                <a:ea typeface="+mn-lt"/>
                <a:cs typeface="+mn-lt"/>
              </a:rPr>
              <a:t>CC License meanings &amp; applications</a:t>
            </a:r>
            <a:endParaRPr lang="en-US"/>
          </a:p>
          <a:p>
            <a:pPr marL="457200" indent="-457200">
              <a:buAutoNum type="arabicPeriod"/>
            </a:pPr>
            <a:r>
              <a:rPr lang="en-US">
                <a:ea typeface="+mn-lt"/>
                <a:cs typeface="+mn-lt"/>
              </a:rPr>
              <a:t>Hosting considerations:  Locations, permissions, pros &amp; cons of platforms </a:t>
            </a:r>
            <a:endParaRPr lang="en-US"/>
          </a:p>
        </p:txBody>
      </p:sp>
    </p:spTree>
    <p:extLst>
      <p:ext uri="{BB962C8B-B14F-4D97-AF65-F5344CB8AC3E}">
        <p14:creationId xmlns:p14="http://schemas.microsoft.com/office/powerpoint/2010/main" val="2951534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9273C-9698-452B-A925-0C9A8384113C}"/>
              </a:ext>
            </a:extLst>
          </p:cNvPr>
          <p:cNvSpPr>
            <a:spLocks noGrp="1"/>
          </p:cNvSpPr>
          <p:nvPr>
            <p:ph type="title"/>
          </p:nvPr>
        </p:nvSpPr>
        <p:spPr/>
        <p:txBody>
          <a:bodyPr/>
          <a:lstStyle/>
          <a:p>
            <a:r>
              <a:rPr lang="en-US"/>
              <a:t>How they practiced</a:t>
            </a:r>
          </a:p>
        </p:txBody>
      </p:sp>
      <p:sp>
        <p:nvSpPr>
          <p:cNvPr id="3" name="Content Placeholder 2">
            <a:extLst>
              <a:ext uri="{FF2B5EF4-FFF2-40B4-BE49-F238E27FC236}">
                <a16:creationId xmlns:a16="http://schemas.microsoft.com/office/drawing/2014/main" id="{9F8B6AF9-3500-490D-BA46-FEF0B29AEE0B}"/>
              </a:ext>
            </a:extLst>
          </p:cNvPr>
          <p:cNvSpPr>
            <a:spLocks noGrp="1"/>
          </p:cNvSpPr>
          <p:nvPr>
            <p:ph idx="1"/>
          </p:nvPr>
        </p:nvSpPr>
        <p:spPr/>
        <p:txBody>
          <a:bodyPr vert="horz" lIns="45720" tIns="45720" rIns="45720" bIns="45720" rtlCol="0" anchor="t">
            <a:normAutofit/>
          </a:bodyPr>
          <a:lstStyle/>
          <a:p>
            <a:pPr marL="457200" indent="-457200">
              <a:buAutoNum type="arabicPeriod"/>
            </a:pPr>
            <a:r>
              <a:rPr lang="en-US">
                <a:ea typeface="+mn-lt"/>
                <a:cs typeface="+mn-lt"/>
              </a:rPr>
              <a:t>Participants picked a piece of their own work which they would like to share. </a:t>
            </a:r>
            <a:endParaRPr lang="en-US"/>
          </a:p>
          <a:p>
            <a:pPr marL="457200" indent="-457200">
              <a:buAutoNum type="arabicPeriod"/>
            </a:pPr>
            <a:r>
              <a:rPr lang="en-US">
                <a:ea typeface="+mn-lt"/>
                <a:cs typeface="+mn-lt"/>
              </a:rPr>
              <a:t>Follow a step by step workflow to select a license. (Handout)</a:t>
            </a:r>
            <a:endParaRPr lang="en-US"/>
          </a:p>
          <a:p>
            <a:pPr marL="457200" indent="-457200">
              <a:buAutoNum type="arabicPeriod"/>
            </a:pPr>
            <a:r>
              <a:rPr lang="en-US">
                <a:ea typeface="+mn-lt"/>
                <a:cs typeface="+mn-lt"/>
              </a:rPr>
              <a:t>Select a type of repository/site(s) to host their work based on specific considerations. (Slide &amp; Handout)</a:t>
            </a:r>
          </a:p>
          <a:p>
            <a:pPr marL="457200" indent="-457200">
              <a:buAutoNum type="arabicPeriod"/>
            </a:pPr>
            <a:r>
              <a:rPr lang="en-US"/>
              <a:t>Group discussion of questions.</a:t>
            </a:r>
          </a:p>
        </p:txBody>
      </p:sp>
    </p:spTree>
    <p:extLst>
      <p:ext uri="{BB962C8B-B14F-4D97-AF65-F5344CB8AC3E}">
        <p14:creationId xmlns:p14="http://schemas.microsoft.com/office/powerpoint/2010/main" val="2232250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E77CE-9C78-4394-841E-7028E1E9CD1B}"/>
              </a:ext>
            </a:extLst>
          </p:cNvPr>
          <p:cNvSpPr>
            <a:spLocks noGrp="1"/>
          </p:cNvSpPr>
          <p:nvPr>
            <p:ph type="title"/>
          </p:nvPr>
        </p:nvSpPr>
        <p:spPr/>
        <p:txBody>
          <a:bodyPr/>
          <a:lstStyle/>
          <a:p>
            <a:r>
              <a:rPr lang="en-US"/>
              <a:t>Supporting Materials</a:t>
            </a:r>
          </a:p>
        </p:txBody>
      </p:sp>
      <p:sp>
        <p:nvSpPr>
          <p:cNvPr id="3" name="Content Placeholder 2">
            <a:extLst>
              <a:ext uri="{FF2B5EF4-FFF2-40B4-BE49-F238E27FC236}">
                <a16:creationId xmlns:a16="http://schemas.microsoft.com/office/drawing/2014/main" id="{56AFD6AD-5B85-4875-B77C-673A07928BA3}"/>
              </a:ext>
            </a:extLst>
          </p:cNvPr>
          <p:cNvSpPr>
            <a:spLocks noGrp="1"/>
          </p:cNvSpPr>
          <p:nvPr>
            <p:ph idx="1"/>
          </p:nvPr>
        </p:nvSpPr>
        <p:spPr/>
        <p:txBody>
          <a:bodyPr vert="horz" lIns="45720" tIns="45720" rIns="45720" bIns="45720" rtlCol="0" anchor="t">
            <a:normAutofit/>
          </a:bodyPr>
          <a:lstStyle/>
          <a:p>
            <a:r>
              <a:rPr lang="en-US">
                <a:ea typeface="+mn-lt"/>
                <a:cs typeface="+mn-lt"/>
              </a:rPr>
              <a:t>We provided several handouts that supported our attendees use of licenses and hosting considerations. These handouts were:</a:t>
            </a:r>
          </a:p>
          <a:p>
            <a:endParaRPr lang="en-US">
              <a:ea typeface="+mn-lt"/>
              <a:cs typeface="+mn-lt"/>
            </a:endParaRPr>
          </a:p>
          <a:p>
            <a:pPr marL="447675" lvl="2">
              <a:buFont typeface="Arial,Sans-Serif" panose="020B0602020104020603" pitchFamily="34" charset="0"/>
              <a:buChar char="•"/>
            </a:pPr>
            <a:r>
              <a:rPr lang="en-US">
                <a:latin typeface="TW Cen MT"/>
              </a:rPr>
              <a:t>Which Creative Commons license is right for me? Flowchart</a:t>
            </a:r>
            <a:endParaRPr lang="en-US">
              <a:ea typeface="+mn-lt"/>
              <a:cs typeface="+mn-lt"/>
            </a:endParaRPr>
          </a:p>
          <a:p>
            <a:pPr marL="447675" lvl="2">
              <a:buFont typeface="Arial,Sans-Serif" panose="020B0602020104020603" pitchFamily="34" charset="0"/>
              <a:buChar char="•"/>
            </a:pPr>
            <a:r>
              <a:rPr lang="en-US">
                <a:latin typeface="TW Cen MT"/>
              </a:rPr>
              <a:t>Creative Commons License Type Definitions &amp; Examples</a:t>
            </a:r>
            <a:endParaRPr lang="en-US">
              <a:ea typeface="+mn-lt"/>
              <a:cs typeface="+mn-lt"/>
            </a:endParaRPr>
          </a:p>
          <a:p>
            <a:pPr marL="447675" lvl="2">
              <a:buFont typeface="Arial,Sans-Serif" panose="020B0602020104020603" pitchFamily="34" charset="0"/>
              <a:buChar char="•"/>
            </a:pPr>
            <a:r>
              <a:rPr lang="en-US">
                <a:ea typeface="+mn-lt"/>
                <a:cs typeface="+mn-lt"/>
              </a:rPr>
              <a:t>Hosting Considerations</a:t>
            </a:r>
          </a:p>
        </p:txBody>
      </p:sp>
    </p:spTree>
    <p:extLst>
      <p:ext uri="{BB962C8B-B14F-4D97-AF65-F5344CB8AC3E}">
        <p14:creationId xmlns:p14="http://schemas.microsoft.com/office/powerpoint/2010/main" val="3387331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6FF5D-5795-43DD-83A1-98BC8DE03005}"/>
              </a:ext>
            </a:extLst>
          </p:cNvPr>
          <p:cNvSpPr>
            <a:spLocks noGrp="1"/>
          </p:cNvSpPr>
          <p:nvPr>
            <p:ph type="title"/>
          </p:nvPr>
        </p:nvSpPr>
        <p:spPr/>
        <p:txBody>
          <a:bodyPr/>
          <a:lstStyle/>
          <a:p>
            <a:r>
              <a:rPr lang="en-US"/>
              <a:t>Takeaways After Delivery</a:t>
            </a:r>
          </a:p>
        </p:txBody>
      </p:sp>
      <p:sp>
        <p:nvSpPr>
          <p:cNvPr id="3" name="Content Placeholder 2">
            <a:extLst>
              <a:ext uri="{FF2B5EF4-FFF2-40B4-BE49-F238E27FC236}">
                <a16:creationId xmlns:a16="http://schemas.microsoft.com/office/drawing/2014/main" id="{461E350E-C333-40BE-A0E7-FF13B8E91357}"/>
              </a:ext>
            </a:extLst>
          </p:cNvPr>
          <p:cNvSpPr>
            <a:spLocks noGrp="1"/>
          </p:cNvSpPr>
          <p:nvPr>
            <p:ph idx="1"/>
          </p:nvPr>
        </p:nvSpPr>
        <p:spPr/>
        <p:txBody>
          <a:bodyPr vert="horz" lIns="45720" tIns="45720" rIns="45720" bIns="45720" rtlCol="0" anchor="t">
            <a:normAutofit/>
          </a:bodyPr>
          <a:lstStyle/>
          <a:p>
            <a:pPr marL="457200" indent="-457200">
              <a:buFont typeface="Wingdings" panose="020B0602020104020603" pitchFamily="34" charset="0"/>
              <a:buChar char="q"/>
            </a:pPr>
            <a:r>
              <a:rPr lang="en-US"/>
              <a:t>Focused topics to shrink the amount of information.</a:t>
            </a:r>
          </a:p>
          <a:p>
            <a:pPr marL="457200" indent="-457200">
              <a:buFont typeface="Wingdings" panose="020B0602020104020603" pitchFamily="34" charset="0"/>
              <a:buChar char="q"/>
            </a:pPr>
            <a:r>
              <a:rPr lang="en-US"/>
              <a:t>Timing matters. When are people on campus? What times are people free during the day?</a:t>
            </a:r>
          </a:p>
          <a:p>
            <a:pPr marL="457200" indent="-457200">
              <a:buFont typeface="Wingdings" panose="020B0602020104020603" pitchFamily="34" charset="0"/>
              <a:buChar char="q"/>
            </a:pPr>
            <a:r>
              <a:rPr lang="en-US"/>
              <a:t>Opened lines of communication around open access practices (leverage your librarian!)</a:t>
            </a:r>
          </a:p>
          <a:p>
            <a:pPr marL="457200" indent="-457200">
              <a:buFont typeface="Wingdings" panose="020B0602020104020603" pitchFamily="34" charset="0"/>
              <a:buChar char="q"/>
            </a:pPr>
            <a:r>
              <a:rPr lang="en-US"/>
              <a:t>Increased visibility of OA resources at our institution. </a:t>
            </a:r>
          </a:p>
          <a:p>
            <a:endParaRPr lang="en-US"/>
          </a:p>
        </p:txBody>
      </p:sp>
    </p:spTree>
    <p:extLst>
      <p:ext uri="{BB962C8B-B14F-4D97-AF65-F5344CB8AC3E}">
        <p14:creationId xmlns:p14="http://schemas.microsoft.com/office/powerpoint/2010/main" val="2006440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AD48F-A310-4509-A463-DFEB620211C9}"/>
              </a:ext>
            </a:extLst>
          </p:cNvPr>
          <p:cNvSpPr>
            <a:spLocks noGrp="1"/>
          </p:cNvSpPr>
          <p:nvPr>
            <p:ph type="title"/>
          </p:nvPr>
        </p:nvSpPr>
        <p:spPr/>
        <p:txBody>
          <a:bodyPr/>
          <a:lstStyle/>
          <a:p>
            <a:r>
              <a:rPr lang="en-US">
                <a:ea typeface="+mj-lt"/>
                <a:cs typeface="+mj-lt"/>
              </a:rPr>
              <a:t>Our Challenges, Strengths, Weaknesses, &amp; Opportunities </a:t>
            </a:r>
          </a:p>
        </p:txBody>
      </p:sp>
      <p:sp>
        <p:nvSpPr>
          <p:cNvPr id="3" name="Content Placeholder 2">
            <a:extLst>
              <a:ext uri="{FF2B5EF4-FFF2-40B4-BE49-F238E27FC236}">
                <a16:creationId xmlns:a16="http://schemas.microsoft.com/office/drawing/2014/main" id="{38845077-B228-4D10-9CCD-8D7E73ADB000}"/>
              </a:ext>
            </a:extLst>
          </p:cNvPr>
          <p:cNvSpPr>
            <a:spLocks noGrp="1"/>
          </p:cNvSpPr>
          <p:nvPr>
            <p:ph sz="half" idx="1"/>
          </p:nvPr>
        </p:nvSpPr>
        <p:spPr/>
        <p:txBody>
          <a:bodyPr vert="horz" lIns="45720" tIns="45720" rIns="45720" bIns="45720" rtlCol="0" anchor="t">
            <a:normAutofit/>
          </a:bodyPr>
          <a:lstStyle/>
          <a:p>
            <a:r>
              <a:rPr lang="en-US">
                <a:ea typeface="+mn-lt"/>
                <a:cs typeface="+mn-lt"/>
              </a:rPr>
              <a:t>Challenges</a:t>
            </a:r>
            <a:endParaRPr lang="en-US"/>
          </a:p>
          <a:p>
            <a:pPr marL="457200" indent="-457200">
              <a:buAutoNum type="arabicPeriod"/>
            </a:pPr>
            <a:r>
              <a:rPr lang="en-US">
                <a:ea typeface="+mn-lt"/>
                <a:cs typeface="+mn-lt"/>
              </a:rPr>
              <a:t>Timing &amp; amount of info</a:t>
            </a:r>
            <a:endParaRPr lang="en-US"/>
          </a:p>
          <a:p>
            <a:pPr marL="457200" indent="-457200">
              <a:buAutoNum type="arabicPeriod"/>
            </a:pPr>
            <a:r>
              <a:rPr lang="en-US">
                <a:ea typeface="+mn-lt"/>
                <a:cs typeface="+mn-lt"/>
              </a:rPr>
              <a:t>Communicating Value</a:t>
            </a:r>
            <a:endParaRPr lang="en-US"/>
          </a:p>
          <a:p>
            <a:pPr marL="457200" indent="-457200">
              <a:buAutoNum type="arabicPeriod"/>
            </a:pPr>
            <a:r>
              <a:rPr lang="en-US">
                <a:ea typeface="+mn-lt"/>
                <a:cs typeface="+mn-lt"/>
              </a:rPr>
              <a:t>Copyright perceptions on campus</a:t>
            </a:r>
            <a:endParaRPr lang="en-US"/>
          </a:p>
          <a:p>
            <a:pPr marL="457200" indent="-457200">
              <a:buAutoNum type="arabicPeriod"/>
            </a:pPr>
            <a:r>
              <a:rPr lang="en-US">
                <a:ea typeface="+mn-lt"/>
                <a:cs typeface="+mn-lt"/>
              </a:rPr>
              <a:t>IP Policy (Challenge &amp; Strength)</a:t>
            </a:r>
          </a:p>
          <a:p>
            <a:r>
              <a:rPr lang="en-US">
                <a:ea typeface="+mn-lt"/>
                <a:cs typeface="+mn-lt"/>
              </a:rPr>
              <a:t>Strengths</a:t>
            </a:r>
            <a:endParaRPr lang="en-US"/>
          </a:p>
          <a:p>
            <a:pPr marL="457200" indent="-457200">
              <a:buAutoNum type="arabicPeriod"/>
            </a:pPr>
            <a:r>
              <a:rPr lang="en-US">
                <a:ea typeface="+mn-lt"/>
                <a:cs typeface="+mn-lt"/>
              </a:rPr>
              <a:t>Aligned to CC Certificate Training</a:t>
            </a:r>
            <a:endParaRPr lang="en-US"/>
          </a:p>
          <a:p>
            <a:pPr marL="457200" indent="-457200">
              <a:buAutoNum type="arabicPeriod"/>
            </a:pPr>
            <a:r>
              <a:rPr lang="en-US">
                <a:ea typeface="+mn-lt"/>
                <a:cs typeface="+mn-lt"/>
              </a:rPr>
              <a:t>Timed with OA Week</a:t>
            </a:r>
            <a:endParaRPr lang="en-US"/>
          </a:p>
          <a:p>
            <a:endParaRPr lang="en-US"/>
          </a:p>
        </p:txBody>
      </p:sp>
      <p:sp>
        <p:nvSpPr>
          <p:cNvPr id="4" name="Content Placeholder 3">
            <a:extLst>
              <a:ext uri="{FF2B5EF4-FFF2-40B4-BE49-F238E27FC236}">
                <a16:creationId xmlns:a16="http://schemas.microsoft.com/office/drawing/2014/main" id="{5035EF25-8754-450C-85C7-CED8781094BF}"/>
              </a:ext>
            </a:extLst>
          </p:cNvPr>
          <p:cNvSpPr>
            <a:spLocks noGrp="1"/>
          </p:cNvSpPr>
          <p:nvPr>
            <p:ph sz="half" idx="2"/>
          </p:nvPr>
        </p:nvSpPr>
        <p:spPr/>
        <p:txBody>
          <a:bodyPr vert="horz" lIns="45720" tIns="45720" rIns="45720" bIns="45720" rtlCol="0" anchor="t">
            <a:normAutofit/>
          </a:bodyPr>
          <a:lstStyle/>
          <a:p>
            <a:r>
              <a:rPr lang="en-US">
                <a:latin typeface="TW Cen MT"/>
              </a:rPr>
              <a:t>Weaknesses</a:t>
            </a:r>
            <a:endParaRPr lang="en-US">
              <a:ea typeface="+mn-lt"/>
              <a:cs typeface="+mn-lt"/>
            </a:endParaRPr>
          </a:p>
          <a:p>
            <a:pPr marL="457200" indent="-457200">
              <a:buAutoNum type="arabicPeriod"/>
            </a:pPr>
            <a:r>
              <a:rPr lang="en-US">
                <a:latin typeface="TW Cen MT"/>
              </a:rPr>
              <a:t>Too much info!</a:t>
            </a:r>
            <a:endParaRPr lang="en-US">
              <a:ea typeface="+mn-lt"/>
              <a:cs typeface="+mn-lt"/>
            </a:endParaRPr>
          </a:p>
          <a:p>
            <a:r>
              <a:rPr lang="en-US">
                <a:latin typeface="TW Cen MT"/>
              </a:rPr>
              <a:t>Opportunities</a:t>
            </a:r>
            <a:endParaRPr lang="en-US">
              <a:ea typeface="+mn-lt"/>
              <a:cs typeface="+mn-lt"/>
            </a:endParaRPr>
          </a:p>
          <a:p>
            <a:pPr marL="457200" indent="-457200">
              <a:buAutoNum type="arabicPeriod"/>
            </a:pPr>
            <a:r>
              <a:rPr lang="en-US">
                <a:latin typeface="TW Cen MT"/>
              </a:rPr>
              <a:t>Connect faculty &amp; students to existing resources</a:t>
            </a:r>
            <a:endParaRPr lang="en-US">
              <a:ea typeface="+mn-lt"/>
              <a:cs typeface="+mn-lt"/>
            </a:endParaRPr>
          </a:p>
          <a:p>
            <a:pPr marL="457200" indent="-457200">
              <a:buAutoNum type="arabicPeriod"/>
            </a:pPr>
            <a:r>
              <a:rPr lang="en-US">
                <a:latin typeface="TW Cen MT"/>
              </a:rPr>
              <a:t>Get faculty &amp; students thinking about their own work in an open way</a:t>
            </a:r>
            <a:endParaRPr lang="en-US"/>
          </a:p>
        </p:txBody>
      </p:sp>
    </p:spTree>
    <p:extLst>
      <p:ext uri="{BB962C8B-B14F-4D97-AF65-F5344CB8AC3E}">
        <p14:creationId xmlns:p14="http://schemas.microsoft.com/office/powerpoint/2010/main" val="50598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0</TotalTime>
  <Words>745</Words>
  <Application>Microsoft Office PowerPoint</Application>
  <PresentationFormat>Widescreen</PresentationFormat>
  <Paragraphs>171</Paragraphs>
  <Slides>24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Arial,Sans-Serif</vt:lpstr>
      <vt:lpstr>Calibri</vt:lpstr>
      <vt:lpstr>Tw Cen MT</vt:lpstr>
      <vt:lpstr>Tw Cen MT</vt:lpstr>
      <vt:lpstr>Tw Cen MT Condensed</vt:lpstr>
      <vt:lpstr>Wingdings</vt:lpstr>
      <vt:lpstr>Wingdings 3</vt:lpstr>
      <vt:lpstr>Integral</vt:lpstr>
      <vt:lpstr>A Creative and Poetic Approach to Creative Commons License Education</vt:lpstr>
      <vt:lpstr>Workshop Agenda</vt:lpstr>
      <vt:lpstr>The First Iteration</vt:lpstr>
      <vt:lpstr>Purpose</vt:lpstr>
      <vt:lpstr>Information Provided</vt:lpstr>
      <vt:lpstr>How they practiced</vt:lpstr>
      <vt:lpstr>Supporting Materials</vt:lpstr>
      <vt:lpstr>Takeaways After Delivery</vt:lpstr>
      <vt:lpstr>Our Challenges, Strengths, Weaknesses, &amp; Opportunities </vt:lpstr>
      <vt:lpstr>What are the challenges, Strengths, &amp; Opportunities at your Institution or Library for this type of Workshop or instruction?</vt:lpstr>
      <vt:lpstr>The Second Iteration</vt:lpstr>
      <vt:lpstr>Purpose</vt:lpstr>
      <vt:lpstr>Information Provided</vt:lpstr>
      <vt:lpstr>How they practiced</vt:lpstr>
      <vt:lpstr>Supporting Materials</vt:lpstr>
      <vt:lpstr>Collecting feedback and Measuring Success</vt:lpstr>
      <vt:lpstr>Takeaways after delivery</vt:lpstr>
      <vt:lpstr>OUR CHALLENGES, STRENGTHS, WEAKNESSES, &amp; OPPORTUNITIES </vt:lpstr>
      <vt:lpstr>How can you make this type of workshop or instruction more appealing to your audience?</vt:lpstr>
      <vt:lpstr>A poetic approach to the culminating workshop activity</vt:lpstr>
      <vt:lpstr>Potential media ideas</vt:lpstr>
      <vt:lpstr>Culminating Activity considerations</vt:lpstr>
      <vt:lpstr>Design your own activity</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reference</cp:lastModifiedBy>
  <cp:revision>2</cp:revision>
  <dcterms:created xsi:type="dcterms:W3CDTF">2013-07-15T20:26:40Z</dcterms:created>
  <dcterms:modified xsi:type="dcterms:W3CDTF">2019-06-18T19:23:34Z</dcterms:modified>
</cp:coreProperties>
</file>