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57" r:id="rId2"/>
    <p:sldId id="269" r:id="rId3"/>
    <p:sldId id="282" r:id="rId4"/>
    <p:sldId id="286" r:id="rId5"/>
    <p:sldId id="285" r:id="rId6"/>
    <p:sldId id="276" r:id="rId7"/>
    <p:sldId id="291" r:id="rId8"/>
    <p:sldId id="278" r:id="rId9"/>
    <p:sldId id="283" r:id="rId10"/>
    <p:sldId id="279" r:id="rId11"/>
    <p:sldId id="277" r:id="rId12"/>
    <p:sldId id="280" r:id="rId13"/>
    <p:sldId id="287" r:id="rId14"/>
    <p:sldId id="288" r:id="rId15"/>
    <p:sldId id="259" r:id="rId16"/>
    <p:sldId id="289" r:id="rId17"/>
    <p:sldId id="273" r:id="rId18"/>
    <p:sldId id="262" r:id="rId19"/>
    <p:sldId id="290" r:id="rId20"/>
    <p:sldId id="274" r:id="rId21"/>
    <p:sldId id="292" r:id="rId22"/>
    <p:sldId id="293" r:id="rId23"/>
    <p:sldId id="295" r:id="rId24"/>
    <p:sldId id="294" r:id="rId25"/>
    <p:sldId id="299" r:id="rId26"/>
    <p:sldId id="301" r:id="rId27"/>
    <p:sldId id="300" r:id="rId28"/>
    <p:sldId id="302" r:id="rId29"/>
    <p:sldId id="303" r:id="rId30"/>
    <p:sldId id="304" r:id="rId31"/>
    <p:sldId id="305" r:id="rId32"/>
    <p:sldId id="298" r:id="rId33"/>
    <p:sldId id="297" r:id="rId34"/>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1824"/>
    <a:srgbClr val="8B6F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6041BB-46FC-FE26-DCA2-CDE79D94106B}" v="463" dt="2018-10-22T19:22:42.634"/>
    <p1510:client id="{B28BE63D-57FE-4FE2-8E07-17275CB2C80A}" v="139" dt="2018-10-22T17:49:03.847"/>
    <p1510:client id="{BC7B61AC-3710-0FF0-6D42-661E5640FA6E}" v="830" dt="2018-10-22T19:10:56.255"/>
    <p1510:client id="{AB5BC300-1115-90B4-58CD-F24E36B06901}" v="1204" dt="2018-10-22T18:41:37.6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402" y="60"/>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Pares" userId="S::nicolas.pares@du.edu::62972e0e-092a-4417-ad1d-f8624b61017c" providerId="AD" clId="Web-{AB5BC300-1115-90B4-58CD-F24E36B06901}"/>
    <pc:docChg chg="addSld delSld modSld sldOrd">
      <pc:chgData name="Nicolas Pares" userId="S::nicolas.pares@du.edu::62972e0e-092a-4417-ad1d-f8624b61017c" providerId="AD" clId="Web-{AB5BC300-1115-90B4-58CD-F24E36B06901}" dt="2018-10-22T18:41:37.682" v="1713" actId="1076"/>
      <pc:docMkLst>
        <pc:docMk/>
      </pc:docMkLst>
      <pc:sldChg chg="modSp">
        <pc:chgData name="Nicolas Pares" userId="S::nicolas.pares@du.edu::62972e0e-092a-4417-ad1d-f8624b61017c" providerId="AD" clId="Web-{AB5BC300-1115-90B4-58CD-F24E36B06901}" dt="2018-10-22T18:02:34.310" v="9" actId="20577"/>
        <pc:sldMkLst>
          <pc:docMk/>
          <pc:sldMk cId="456561043" sldId="257"/>
        </pc:sldMkLst>
        <pc:spChg chg="mod">
          <ac:chgData name="Nicolas Pares" userId="S::nicolas.pares@du.edu::62972e0e-092a-4417-ad1d-f8624b61017c" providerId="AD" clId="Web-{AB5BC300-1115-90B4-58CD-F24E36B06901}" dt="2018-10-22T18:02:34.310" v="9" actId="20577"/>
          <ac:spMkLst>
            <pc:docMk/>
            <pc:sldMk cId="456561043" sldId="257"/>
            <ac:spMk id="2" creationId="{00000000-0000-0000-0000-000000000000}"/>
          </ac:spMkLst>
        </pc:spChg>
      </pc:sldChg>
      <pc:sldChg chg="delSp modSp">
        <pc:chgData name="Nicolas Pares" userId="S::nicolas.pares@du.edu::62972e0e-092a-4417-ad1d-f8624b61017c" providerId="AD" clId="Web-{AB5BC300-1115-90B4-58CD-F24E36B06901}" dt="2018-10-22T18:04:29.516" v="99" actId="20577"/>
        <pc:sldMkLst>
          <pc:docMk/>
          <pc:sldMk cId="965303549" sldId="274"/>
        </pc:sldMkLst>
        <pc:spChg chg="mod">
          <ac:chgData name="Nicolas Pares" userId="S::nicolas.pares@du.edu::62972e0e-092a-4417-ad1d-f8624b61017c" providerId="AD" clId="Web-{AB5BC300-1115-90B4-58CD-F24E36B06901}" dt="2018-10-22T18:04:29.516" v="99" actId="20577"/>
          <ac:spMkLst>
            <pc:docMk/>
            <pc:sldMk cId="965303549" sldId="274"/>
            <ac:spMk id="2" creationId="{00000000-0000-0000-0000-000000000000}"/>
          </ac:spMkLst>
        </pc:spChg>
        <pc:spChg chg="del">
          <ac:chgData name="Nicolas Pares" userId="S::nicolas.pares@du.edu::62972e0e-092a-4417-ad1d-f8624b61017c" providerId="AD" clId="Web-{AB5BC300-1115-90B4-58CD-F24E36B06901}" dt="2018-10-22T18:04:00.015" v="34"/>
          <ac:spMkLst>
            <pc:docMk/>
            <pc:sldMk cId="965303549" sldId="274"/>
            <ac:spMk id="3" creationId="{00000000-0000-0000-0000-000000000000}"/>
          </ac:spMkLst>
        </pc:spChg>
        <pc:spChg chg="del">
          <ac:chgData name="Nicolas Pares" userId="S::nicolas.pares@du.edu::62972e0e-092a-4417-ad1d-f8624b61017c" providerId="AD" clId="Web-{AB5BC300-1115-90B4-58CD-F24E36B06901}" dt="2018-10-22T18:04:03.125" v="35"/>
          <ac:spMkLst>
            <pc:docMk/>
            <pc:sldMk cId="965303549" sldId="274"/>
            <ac:spMk id="4" creationId="{00000000-0000-0000-0000-000000000000}"/>
          </ac:spMkLst>
        </pc:spChg>
      </pc:sldChg>
      <pc:sldChg chg="addSp modSp add replId">
        <pc:chgData name="Nicolas Pares" userId="S::nicolas.pares@du.edu::62972e0e-092a-4417-ad1d-f8624b61017c" providerId="AD" clId="Web-{AB5BC300-1115-90B4-58CD-F24E36B06901}" dt="2018-10-22T18:07:56.334" v="297" actId="20577"/>
        <pc:sldMkLst>
          <pc:docMk/>
          <pc:sldMk cId="3484165741" sldId="292"/>
        </pc:sldMkLst>
        <pc:spChg chg="mod">
          <ac:chgData name="Nicolas Pares" userId="S::nicolas.pares@du.edu::62972e0e-092a-4417-ad1d-f8624b61017c" providerId="AD" clId="Web-{AB5BC300-1115-90B4-58CD-F24E36B06901}" dt="2018-10-22T18:04:55.501" v="137" actId="20577"/>
          <ac:spMkLst>
            <pc:docMk/>
            <pc:sldMk cId="3484165741" sldId="292"/>
            <ac:spMk id="2" creationId="{00000000-0000-0000-0000-000000000000}"/>
          </ac:spMkLst>
        </pc:spChg>
        <pc:spChg chg="add mod">
          <ac:chgData name="Nicolas Pares" userId="S::nicolas.pares@du.edu::62972e0e-092a-4417-ad1d-f8624b61017c" providerId="AD" clId="Web-{AB5BC300-1115-90B4-58CD-F24E36B06901}" dt="2018-10-22T18:07:56.334" v="297" actId="20577"/>
          <ac:spMkLst>
            <pc:docMk/>
            <pc:sldMk cId="3484165741" sldId="292"/>
            <ac:spMk id="3" creationId="{2C98A2E3-BD10-4FC7-BDCD-0E5D449C4668}"/>
          </ac:spMkLst>
        </pc:spChg>
      </pc:sldChg>
      <pc:sldChg chg="addSp modSp add replId">
        <pc:chgData name="Nicolas Pares" userId="S::nicolas.pares@du.edu::62972e0e-092a-4417-ad1d-f8624b61017c" providerId="AD" clId="Web-{AB5BC300-1115-90B4-58CD-F24E36B06901}" dt="2018-10-22T18:11:50.777" v="577"/>
        <pc:sldMkLst>
          <pc:docMk/>
          <pc:sldMk cId="2134065960" sldId="293"/>
        </pc:sldMkLst>
        <pc:spChg chg="mod">
          <ac:chgData name="Nicolas Pares" userId="S::nicolas.pares@du.edu::62972e0e-092a-4417-ad1d-f8624b61017c" providerId="AD" clId="Web-{AB5BC300-1115-90B4-58CD-F24E36B06901}" dt="2018-10-22T18:09:21.914" v="424" actId="1076"/>
          <ac:spMkLst>
            <pc:docMk/>
            <pc:sldMk cId="2134065960" sldId="293"/>
            <ac:spMk id="2" creationId="{00000000-0000-0000-0000-000000000000}"/>
          </ac:spMkLst>
        </pc:spChg>
        <pc:spChg chg="mod">
          <ac:chgData name="Nicolas Pares" userId="S::nicolas.pares@du.edu::62972e0e-092a-4417-ad1d-f8624b61017c" providerId="AD" clId="Web-{AB5BC300-1115-90B4-58CD-F24E36B06901}" dt="2018-10-22T18:09:26.211" v="425" actId="1076"/>
          <ac:spMkLst>
            <pc:docMk/>
            <pc:sldMk cId="2134065960" sldId="293"/>
            <ac:spMk id="3" creationId="{2C98A2E3-BD10-4FC7-BDCD-0E5D449C4668}"/>
          </ac:spMkLst>
        </pc:spChg>
        <pc:spChg chg="add mod ord">
          <ac:chgData name="Nicolas Pares" userId="S::nicolas.pares@du.edu::62972e0e-092a-4417-ad1d-f8624b61017c" providerId="AD" clId="Web-{AB5BC300-1115-90B4-58CD-F24E36B06901}" dt="2018-10-22T18:11:50.777" v="577"/>
          <ac:spMkLst>
            <pc:docMk/>
            <pc:sldMk cId="2134065960" sldId="293"/>
            <ac:spMk id="5" creationId="{08002033-EE26-47B8-A811-156465589AF4}"/>
          </ac:spMkLst>
        </pc:spChg>
        <pc:spChg chg="add mod">
          <ac:chgData name="Nicolas Pares" userId="S::nicolas.pares@du.edu::62972e0e-092a-4417-ad1d-f8624b61017c" providerId="AD" clId="Web-{AB5BC300-1115-90B4-58CD-F24E36B06901}" dt="2018-10-22T18:11:29.355" v="575" actId="20577"/>
          <ac:spMkLst>
            <pc:docMk/>
            <pc:sldMk cId="2134065960" sldId="293"/>
            <ac:spMk id="6" creationId="{0D65141C-5057-40EE-AAC4-5412AF45C266}"/>
          </ac:spMkLst>
        </pc:spChg>
      </pc:sldChg>
      <pc:sldChg chg="add ord replId">
        <pc:chgData name="Nicolas Pares" userId="S::nicolas.pares@du.edu::62972e0e-092a-4417-ad1d-f8624b61017c" providerId="AD" clId="Web-{AB5BC300-1115-90B4-58CD-F24E36B06901}" dt="2018-10-22T18:23:08.373" v="823"/>
        <pc:sldMkLst>
          <pc:docMk/>
          <pc:sldMk cId="297297910" sldId="294"/>
        </pc:sldMkLst>
      </pc:sldChg>
      <pc:sldChg chg="add ord replId">
        <pc:chgData name="Nicolas Pares" userId="S::nicolas.pares@du.edu::62972e0e-092a-4417-ad1d-f8624b61017c" providerId="AD" clId="Web-{AB5BC300-1115-90B4-58CD-F24E36B06901}" dt="2018-10-22T18:23:14.420" v="824"/>
        <pc:sldMkLst>
          <pc:docMk/>
          <pc:sldMk cId="1607701042" sldId="295"/>
        </pc:sldMkLst>
      </pc:sldChg>
      <pc:sldChg chg="modSp add del ord replId">
        <pc:chgData name="Nicolas Pares" userId="S::nicolas.pares@du.edu::62972e0e-092a-4417-ad1d-f8624b61017c" providerId="AD" clId="Web-{AB5BC300-1115-90B4-58CD-F24E36B06901}" dt="2018-10-22T18:28:23.865" v="1284"/>
        <pc:sldMkLst>
          <pc:docMk/>
          <pc:sldMk cId="3580096713" sldId="296"/>
        </pc:sldMkLst>
        <pc:spChg chg="mod">
          <ac:chgData name="Nicolas Pares" userId="S::nicolas.pares@du.edu::62972e0e-092a-4417-ad1d-f8624b61017c" providerId="AD" clId="Web-{AB5BC300-1115-90B4-58CD-F24E36B06901}" dt="2018-10-22T18:20:42.806" v="814" actId="20577"/>
          <ac:spMkLst>
            <pc:docMk/>
            <pc:sldMk cId="3580096713" sldId="296"/>
            <ac:spMk id="2" creationId="{00000000-0000-0000-0000-000000000000}"/>
          </ac:spMkLst>
        </pc:spChg>
        <pc:spChg chg="mod">
          <ac:chgData name="Nicolas Pares" userId="S::nicolas.pares@du.edu::62972e0e-092a-4417-ad1d-f8624b61017c" providerId="AD" clId="Web-{AB5BC300-1115-90B4-58CD-F24E36B06901}" dt="2018-10-22T18:20:51.307" v="817" actId="1076"/>
          <ac:spMkLst>
            <pc:docMk/>
            <pc:sldMk cId="3580096713" sldId="296"/>
            <ac:spMk id="3" creationId="{2C98A2E3-BD10-4FC7-BDCD-0E5D449C4668}"/>
          </ac:spMkLst>
        </pc:spChg>
      </pc:sldChg>
      <pc:sldChg chg="addSp delSp modSp new ord">
        <pc:chgData name="Nicolas Pares" userId="S::nicolas.pares@du.edu::62972e0e-092a-4417-ad1d-f8624b61017c" providerId="AD" clId="Web-{AB5BC300-1115-90B4-58CD-F24E36B06901}" dt="2018-10-22T18:27:30.973" v="1272" actId="20577"/>
        <pc:sldMkLst>
          <pc:docMk/>
          <pc:sldMk cId="3523046944" sldId="297"/>
        </pc:sldMkLst>
        <pc:spChg chg="del">
          <ac:chgData name="Nicolas Pares" userId="S::nicolas.pares@du.edu::62972e0e-092a-4417-ad1d-f8624b61017c" providerId="AD" clId="Web-{AB5BC300-1115-90B4-58CD-F24E36B06901}" dt="2018-10-22T18:22:25.684" v="820"/>
          <ac:spMkLst>
            <pc:docMk/>
            <pc:sldMk cId="3523046944" sldId="297"/>
            <ac:spMk id="2" creationId="{C09630C8-3475-4896-AF4C-426AD109A65D}"/>
          </ac:spMkLst>
        </pc:spChg>
        <pc:spChg chg="del">
          <ac:chgData name="Nicolas Pares" userId="S::nicolas.pares@du.edu::62972e0e-092a-4417-ad1d-f8624b61017c" providerId="AD" clId="Web-{AB5BC300-1115-90B4-58CD-F24E36B06901}" dt="2018-10-22T18:22:37.606" v="822"/>
          <ac:spMkLst>
            <pc:docMk/>
            <pc:sldMk cId="3523046944" sldId="297"/>
            <ac:spMk id="3" creationId="{39D18FA5-2DB9-4E81-A9AE-FF55BD2C1895}"/>
          </ac:spMkLst>
        </pc:spChg>
        <pc:spChg chg="del">
          <ac:chgData name="Nicolas Pares" userId="S::nicolas.pares@du.edu::62972e0e-092a-4417-ad1d-f8624b61017c" providerId="AD" clId="Web-{AB5BC300-1115-90B4-58CD-F24E36B06901}" dt="2018-10-22T18:22:28.122" v="821"/>
          <ac:spMkLst>
            <pc:docMk/>
            <pc:sldMk cId="3523046944" sldId="297"/>
            <ac:spMk id="4" creationId="{862D13FF-1F30-4AFA-8D6A-AF8FA32AD778}"/>
          </ac:spMkLst>
        </pc:spChg>
        <pc:spChg chg="add mod">
          <ac:chgData name="Nicolas Pares" userId="S::nicolas.pares@du.edu::62972e0e-092a-4417-ad1d-f8624b61017c" providerId="AD" clId="Web-{AB5BC300-1115-90B4-58CD-F24E36B06901}" dt="2018-10-22T18:27:30.973" v="1272" actId="20577"/>
          <ac:spMkLst>
            <pc:docMk/>
            <pc:sldMk cId="3523046944" sldId="297"/>
            <ac:spMk id="5" creationId="{07DCA6BC-3F74-4F50-B09C-7BA6EAC280EB}"/>
          </ac:spMkLst>
        </pc:spChg>
      </pc:sldChg>
      <pc:sldChg chg="addSp delSp modSp new">
        <pc:chgData name="Nicolas Pares" userId="S::nicolas.pares@du.edu::62972e0e-092a-4417-ad1d-f8624b61017c" providerId="AD" clId="Web-{AB5BC300-1115-90B4-58CD-F24E36B06901}" dt="2018-10-22T18:41:37.682" v="1713" actId="1076"/>
        <pc:sldMkLst>
          <pc:docMk/>
          <pc:sldMk cId="3014899936" sldId="298"/>
        </pc:sldMkLst>
        <pc:spChg chg="del">
          <ac:chgData name="Nicolas Pares" userId="S::nicolas.pares@du.edu::62972e0e-092a-4417-ad1d-f8624b61017c" providerId="AD" clId="Web-{AB5BC300-1115-90B4-58CD-F24E36B06901}" dt="2018-10-22T18:33:27.092" v="1286"/>
          <ac:spMkLst>
            <pc:docMk/>
            <pc:sldMk cId="3014899936" sldId="298"/>
            <ac:spMk id="2" creationId="{4A8F14FF-4485-4521-89C3-04702CF1C2FD}"/>
          </ac:spMkLst>
        </pc:spChg>
        <pc:spChg chg="del">
          <ac:chgData name="Nicolas Pares" userId="S::nicolas.pares@du.edu::62972e0e-092a-4417-ad1d-f8624b61017c" providerId="AD" clId="Web-{AB5BC300-1115-90B4-58CD-F24E36B06901}" dt="2018-10-22T18:33:30.639" v="1288"/>
          <ac:spMkLst>
            <pc:docMk/>
            <pc:sldMk cId="3014899936" sldId="298"/>
            <ac:spMk id="3" creationId="{5ED74B67-C801-4FFB-8BCC-6E38F0D3151A}"/>
          </ac:spMkLst>
        </pc:spChg>
        <pc:spChg chg="del">
          <ac:chgData name="Nicolas Pares" userId="S::nicolas.pares@du.edu::62972e0e-092a-4417-ad1d-f8624b61017c" providerId="AD" clId="Web-{AB5BC300-1115-90B4-58CD-F24E36B06901}" dt="2018-10-22T18:33:29.045" v="1287"/>
          <ac:spMkLst>
            <pc:docMk/>
            <pc:sldMk cId="3014899936" sldId="298"/>
            <ac:spMk id="4" creationId="{D555DED0-FC19-477E-94F9-737D01986F16}"/>
          </ac:spMkLst>
        </pc:spChg>
        <pc:spChg chg="add mod">
          <ac:chgData name="Nicolas Pares" userId="S::nicolas.pares@du.edu::62972e0e-092a-4417-ad1d-f8624b61017c" providerId="AD" clId="Web-{AB5BC300-1115-90B4-58CD-F24E36B06901}" dt="2018-10-22T18:41:31.635" v="1710" actId="20577"/>
          <ac:spMkLst>
            <pc:docMk/>
            <pc:sldMk cId="3014899936" sldId="298"/>
            <ac:spMk id="5" creationId="{C30D565D-F372-4182-8666-DD6469D3FF5D}"/>
          </ac:spMkLst>
        </pc:spChg>
        <pc:spChg chg="add mod">
          <ac:chgData name="Nicolas Pares" userId="S::nicolas.pares@du.edu::62972e0e-092a-4417-ad1d-f8624b61017c" providerId="AD" clId="Web-{AB5BC300-1115-90B4-58CD-F24E36B06901}" dt="2018-10-22T18:41:37.682" v="1713" actId="1076"/>
          <ac:spMkLst>
            <pc:docMk/>
            <pc:sldMk cId="3014899936" sldId="298"/>
            <ac:spMk id="6" creationId="{AF53B703-4AC1-487F-BB45-EA79F942DE80}"/>
          </ac:spMkLst>
        </pc:spChg>
        <pc:spChg chg="add mod">
          <ac:chgData name="Nicolas Pares" userId="S::nicolas.pares@du.edu::62972e0e-092a-4417-ad1d-f8624b61017c" providerId="AD" clId="Web-{AB5BC300-1115-90B4-58CD-F24E36B06901}" dt="2018-10-22T18:41:35.213" v="1712" actId="1076"/>
          <ac:spMkLst>
            <pc:docMk/>
            <pc:sldMk cId="3014899936" sldId="298"/>
            <ac:spMk id="7" creationId="{0F26C929-2B39-4C1B-A1E1-06DD3870BEA5}"/>
          </ac:spMkLst>
        </pc:spChg>
      </pc:sldChg>
      <pc:sldChg chg="modSp add del replId">
        <pc:chgData name="Nicolas Pares" userId="S::nicolas.pares@du.edu::62972e0e-092a-4417-ad1d-f8624b61017c" providerId="AD" clId="Web-{AB5BC300-1115-90B4-58CD-F24E36B06901}" dt="2018-10-22T18:28:23.865" v="1283"/>
        <pc:sldMkLst>
          <pc:docMk/>
          <pc:sldMk cId="4211968549" sldId="298"/>
        </pc:sldMkLst>
        <pc:spChg chg="mod">
          <ac:chgData name="Nicolas Pares" userId="S::nicolas.pares@du.edu::62972e0e-092a-4417-ad1d-f8624b61017c" providerId="AD" clId="Web-{AB5BC300-1115-90B4-58CD-F24E36B06901}" dt="2018-10-22T18:28:13.990" v="1282" actId="1076"/>
          <ac:spMkLst>
            <pc:docMk/>
            <pc:sldMk cId="4211968549" sldId="298"/>
            <ac:spMk id="2" creationId="{00000000-0000-0000-0000-000000000000}"/>
          </ac:spMkLst>
        </pc:spChg>
        <pc:spChg chg="mod">
          <ac:chgData name="Nicolas Pares" userId="S::nicolas.pares@du.edu::62972e0e-092a-4417-ad1d-f8624b61017c" providerId="AD" clId="Web-{AB5BC300-1115-90B4-58CD-F24E36B06901}" dt="2018-10-22T18:28:04.943" v="1276" actId="1076"/>
          <ac:spMkLst>
            <pc:docMk/>
            <pc:sldMk cId="4211968549" sldId="298"/>
            <ac:spMk id="3" creationId="{2C98A2E3-BD10-4FC7-BDCD-0E5D449C4668}"/>
          </ac:spMkLst>
        </pc:spChg>
      </pc:sldChg>
    </pc:docChg>
  </pc:docChgLst>
  <pc:docChgLst>
    <pc:chgData name="Jenelys Cox" userId="S::jennifer.cox@du.edu::8de901f5-fdb0-450e-bcc3-3d91fdbd6d2a" providerId="AD" clId="Web-{BC7B61AC-3710-0FF0-6D42-661E5640FA6E}"/>
    <pc:docChg chg="modSld sldOrd">
      <pc:chgData name="Jenelys Cox" userId="S::jennifer.cox@du.edu::8de901f5-fdb0-450e-bcc3-3d91fdbd6d2a" providerId="AD" clId="Web-{BC7B61AC-3710-0FF0-6D42-661E5640FA6E}" dt="2018-10-22T19:23:55.353" v="1728" actId="20577"/>
      <pc:docMkLst>
        <pc:docMk/>
      </pc:docMkLst>
      <pc:sldChg chg="addSp delSp modSp">
        <pc:chgData name="Jenelys Cox" userId="S::jennifer.cox@du.edu::8de901f5-fdb0-450e-bcc3-3d91fdbd6d2a" providerId="AD" clId="Web-{BC7B61AC-3710-0FF0-6D42-661E5640FA6E}" dt="2018-10-22T19:20:14.082" v="1595" actId="1076"/>
        <pc:sldMkLst>
          <pc:docMk/>
          <pc:sldMk cId="4046713945" sldId="262"/>
        </pc:sldMkLst>
        <pc:spChg chg="mod">
          <ac:chgData name="Jenelys Cox" userId="S::jennifer.cox@du.edu::8de901f5-fdb0-450e-bcc3-3d91fdbd6d2a" providerId="AD" clId="Web-{BC7B61AC-3710-0FF0-6D42-661E5640FA6E}" dt="2018-10-22T18:46:07.655" v="1189" actId="20577"/>
          <ac:spMkLst>
            <pc:docMk/>
            <pc:sldMk cId="4046713945" sldId="262"/>
            <ac:spMk id="2" creationId="{00000000-0000-0000-0000-000000000000}"/>
          </ac:spMkLst>
        </pc:spChg>
        <pc:spChg chg="add mod">
          <ac:chgData name="Jenelys Cox" userId="S::jennifer.cox@du.edu::8de901f5-fdb0-450e-bcc3-3d91fdbd6d2a" providerId="AD" clId="Web-{BC7B61AC-3710-0FF0-6D42-661E5640FA6E}" dt="2018-10-22T19:17:14.999" v="1567" actId="1076"/>
          <ac:spMkLst>
            <pc:docMk/>
            <pc:sldMk cId="4046713945" sldId="262"/>
            <ac:spMk id="5" creationId="{5DDFB0AB-3D93-43C2-92ED-E8C6BFA5F20F}"/>
          </ac:spMkLst>
        </pc:spChg>
        <pc:spChg chg="add del mod">
          <ac:chgData name="Jenelys Cox" userId="S::jennifer.cox@du.edu::8de901f5-fdb0-450e-bcc3-3d91fdbd6d2a" providerId="AD" clId="Web-{BC7B61AC-3710-0FF0-6D42-661E5640FA6E}" dt="2018-10-22T19:05:47.325" v="1482"/>
          <ac:spMkLst>
            <pc:docMk/>
            <pc:sldMk cId="4046713945" sldId="262"/>
            <ac:spMk id="6" creationId="{DF7241C3-D97B-40AA-B2AD-DFA5B31575D6}"/>
          </ac:spMkLst>
        </pc:spChg>
        <pc:spChg chg="add mod">
          <ac:chgData name="Jenelys Cox" userId="S::jennifer.cox@du.edu::8de901f5-fdb0-450e-bcc3-3d91fdbd6d2a" providerId="AD" clId="Web-{BC7B61AC-3710-0FF0-6D42-661E5640FA6E}" dt="2018-10-22T19:17:15.032" v="1568" actId="1076"/>
          <ac:spMkLst>
            <pc:docMk/>
            <pc:sldMk cId="4046713945" sldId="262"/>
            <ac:spMk id="7" creationId="{CAD43B54-C4A6-46A2-A0B6-C0AFDBEC14C4}"/>
          </ac:spMkLst>
        </pc:spChg>
        <pc:spChg chg="add del mod">
          <ac:chgData name="Jenelys Cox" userId="S::jennifer.cox@du.edu::8de901f5-fdb0-450e-bcc3-3d91fdbd6d2a" providerId="AD" clId="Web-{BC7B61AC-3710-0FF0-6D42-661E5640FA6E}" dt="2018-10-22T19:07:01.265" v="1487"/>
          <ac:spMkLst>
            <pc:docMk/>
            <pc:sldMk cId="4046713945" sldId="262"/>
            <ac:spMk id="8" creationId="{0632A016-336D-4611-9641-94F41CD92983}"/>
          </ac:spMkLst>
        </pc:spChg>
        <pc:spChg chg="add mod">
          <ac:chgData name="Jenelys Cox" userId="S::jennifer.cox@du.edu::8de901f5-fdb0-450e-bcc3-3d91fdbd6d2a" providerId="AD" clId="Web-{BC7B61AC-3710-0FF0-6D42-661E5640FA6E}" dt="2018-10-22T19:17:15.077" v="1569" actId="1076"/>
          <ac:spMkLst>
            <pc:docMk/>
            <pc:sldMk cId="4046713945" sldId="262"/>
            <ac:spMk id="9" creationId="{2FC84D62-3B43-4C71-9C0A-E880BB43F0FC}"/>
          </ac:spMkLst>
        </pc:spChg>
        <pc:spChg chg="add mod">
          <ac:chgData name="Jenelys Cox" userId="S::jennifer.cox@du.edu::8de901f5-fdb0-450e-bcc3-3d91fdbd6d2a" providerId="AD" clId="Web-{BC7B61AC-3710-0FF0-6D42-661E5640FA6E}" dt="2018-10-22T19:17:15.109" v="1570" actId="1076"/>
          <ac:spMkLst>
            <pc:docMk/>
            <pc:sldMk cId="4046713945" sldId="262"/>
            <ac:spMk id="10" creationId="{7C5173DE-DA50-4010-91F5-82735784A0F2}"/>
          </ac:spMkLst>
        </pc:spChg>
        <pc:spChg chg="add mod">
          <ac:chgData name="Jenelys Cox" userId="S::jennifer.cox@du.edu::8de901f5-fdb0-450e-bcc3-3d91fdbd6d2a" providerId="AD" clId="Web-{BC7B61AC-3710-0FF0-6D42-661E5640FA6E}" dt="2018-10-22T19:17:15.156" v="1571" actId="1076"/>
          <ac:spMkLst>
            <pc:docMk/>
            <pc:sldMk cId="4046713945" sldId="262"/>
            <ac:spMk id="11" creationId="{FB12D1B0-72BC-42E0-A69E-EEC871C62FF9}"/>
          </ac:spMkLst>
        </pc:spChg>
        <pc:spChg chg="add mod">
          <ac:chgData name="Jenelys Cox" userId="S::jennifer.cox@du.edu::8de901f5-fdb0-450e-bcc3-3d91fdbd6d2a" providerId="AD" clId="Web-{BC7B61AC-3710-0FF0-6D42-661E5640FA6E}" dt="2018-10-22T19:17:15.187" v="1572" actId="1076"/>
          <ac:spMkLst>
            <pc:docMk/>
            <pc:sldMk cId="4046713945" sldId="262"/>
            <ac:spMk id="12" creationId="{5CAD0B7C-4379-448A-BCE8-9790168A19DD}"/>
          </ac:spMkLst>
        </pc:spChg>
        <pc:spChg chg="add mod">
          <ac:chgData name="Jenelys Cox" userId="S::jennifer.cox@du.edu::8de901f5-fdb0-450e-bcc3-3d91fdbd6d2a" providerId="AD" clId="Web-{BC7B61AC-3710-0FF0-6D42-661E5640FA6E}" dt="2018-10-22T19:17:15.234" v="1573" actId="1076"/>
          <ac:spMkLst>
            <pc:docMk/>
            <pc:sldMk cId="4046713945" sldId="262"/>
            <ac:spMk id="13" creationId="{85917BB6-F8EC-4BCD-95E3-CCE1C6DF5013}"/>
          </ac:spMkLst>
        </pc:spChg>
        <pc:spChg chg="add mod">
          <ac:chgData name="Jenelys Cox" userId="S::jennifer.cox@du.edu::8de901f5-fdb0-450e-bcc3-3d91fdbd6d2a" providerId="AD" clId="Web-{BC7B61AC-3710-0FF0-6D42-661E5640FA6E}" dt="2018-10-22T19:17:15.265" v="1574" actId="1076"/>
          <ac:spMkLst>
            <pc:docMk/>
            <pc:sldMk cId="4046713945" sldId="262"/>
            <ac:spMk id="14" creationId="{5FABC244-2940-444E-921A-DCBC13A4B2E6}"/>
          </ac:spMkLst>
        </pc:spChg>
        <pc:spChg chg="add mod">
          <ac:chgData name="Jenelys Cox" userId="S::jennifer.cox@du.edu::8de901f5-fdb0-450e-bcc3-3d91fdbd6d2a" providerId="AD" clId="Web-{BC7B61AC-3710-0FF0-6D42-661E5640FA6E}" dt="2018-10-22T19:17:15.312" v="1575" actId="1076"/>
          <ac:spMkLst>
            <pc:docMk/>
            <pc:sldMk cId="4046713945" sldId="262"/>
            <ac:spMk id="15" creationId="{F15B4BCA-E0C7-4ECB-ABEC-8181DE37792D}"/>
          </ac:spMkLst>
        </pc:spChg>
        <pc:spChg chg="add mod">
          <ac:chgData name="Jenelys Cox" userId="S::jennifer.cox@du.edu::8de901f5-fdb0-450e-bcc3-3d91fdbd6d2a" providerId="AD" clId="Web-{BC7B61AC-3710-0FF0-6D42-661E5640FA6E}" dt="2018-10-22T19:17:15.343" v="1576" actId="1076"/>
          <ac:spMkLst>
            <pc:docMk/>
            <pc:sldMk cId="4046713945" sldId="262"/>
            <ac:spMk id="16" creationId="{FCBDF045-597C-4CF0-A81F-D664DF6D94EE}"/>
          </ac:spMkLst>
        </pc:spChg>
        <pc:spChg chg="add mod">
          <ac:chgData name="Jenelys Cox" userId="S::jennifer.cox@du.edu::8de901f5-fdb0-450e-bcc3-3d91fdbd6d2a" providerId="AD" clId="Web-{BC7B61AC-3710-0FF0-6D42-661E5640FA6E}" dt="2018-10-22T19:17:15.374" v="1577" actId="1076"/>
          <ac:spMkLst>
            <pc:docMk/>
            <pc:sldMk cId="4046713945" sldId="262"/>
            <ac:spMk id="17" creationId="{805CD6F4-EB0B-4473-9080-E44EA63D3530}"/>
          </ac:spMkLst>
        </pc:spChg>
        <pc:spChg chg="add mod">
          <ac:chgData name="Jenelys Cox" userId="S::jennifer.cox@du.edu::8de901f5-fdb0-450e-bcc3-3d91fdbd6d2a" providerId="AD" clId="Web-{BC7B61AC-3710-0FF0-6D42-661E5640FA6E}" dt="2018-10-22T19:17:15.421" v="1578" actId="1076"/>
          <ac:spMkLst>
            <pc:docMk/>
            <pc:sldMk cId="4046713945" sldId="262"/>
            <ac:spMk id="18" creationId="{25216C2B-6E0E-4E73-A141-B5DA5C7D3622}"/>
          </ac:spMkLst>
        </pc:spChg>
        <pc:spChg chg="add mod">
          <ac:chgData name="Jenelys Cox" userId="S::jennifer.cox@du.edu::8de901f5-fdb0-450e-bcc3-3d91fdbd6d2a" providerId="AD" clId="Web-{BC7B61AC-3710-0FF0-6D42-661E5640FA6E}" dt="2018-10-22T19:17:15.452" v="1579" actId="1076"/>
          <ac:spMkLst>
            <pc:docMk/>
            <pc:sldMk cId="4046713945" sldId="262"/>
            <ac:spMk id="19" creationId="{6EB66A88-8E66-4BC4-AE75-527A48A5B266}"/>
          </ac:spMkLst>
        </pc:spChg>
        <pc:spChg chg="add mod">
          <ac:chgData name="Jenelys Cox" userId="S::jennifer.cox@du.edu::8de901f5-fdb0-450e-bcc3-3d91fdbd6d2a" providerId="AD" clId="Web-{BC7B61AC-3710-0FF0-6D42-661E5640FA6E}" dt="2018-10-22T19:17:15.484" v="1580" actId="1076"/>
          <ac:spMkLst>
            <pc:docMk/>
            <pc:sldMk cId="4046713945" sldId="262"/>
            <ac:spMk id="20" creationId="{CCE7A581-C560-4084-9E44-9F842F28FFE1}"/>
          </ac:spMkLst>
        </pc:spChg>
        <pc:spChg chg="add mod">
          <ac:chgData name="Jenelys Cox" userId="S::jennifer.cox@du.edu::8de901f5-fdb0-450e-bcc3-3d91fdbd6d2a" providerId="AD" clId="Web-{BC7B61AC-3710-0FF0-6D42-661E5640FA6E}" dt="2018-10-22T19:17:15.531" v="1581" actId="1076"/>
          <ac:spMkLst>
            <pc:docMk/>
            <pc:sldMk cId="4046713945" sldId="262"/>
            <ac:spMk id="21" creationId="{031FBD34-D2DE-41F2-BFBE-B3288213073E}"/>
          </ac:spMkLst>
        </pc:spChg>
        <pc:spChg chg="add mod">
          <ac:chgData name="Jenelys Cox" userId="S::jennifer.cox@du.edu::8de901f5-fdb0-450e-bcc3-3d91fdbd6d2a" providerId="AD" clId="Web-{BC7B61AC-3710-0FF0-6D42-661E5640FA6E}" dt="2018-10-22T19:17:15.562" v="1582" actId="1076"/>
          <ac:spMkLst>
            <pc:docMk/>
            <pc:sldMk cId="4046713945" sldId="262"/>
            <ac:spMk id="22" creationId="{178EBA2D-DA62-47DD-B26D-6D4ED7AE1617}"/>
          </ac:spMkLst>
        </pc:spChg>
        <pc:spChg chg="add mod">
          <ac:chgData name="Jenelys Cox" userId="S::jennifer.cox@du.edu::8de901f5-fdb0-450e-bcc3-3d91fdbd6d2a" providerId="AD" clId="Web-{BC7B61AC-3710-0FF0-6D42-661E5640FA6E}" dt="2018-10-22T19:17:15.609" v="1583" actId="1076"/>
          <ac:spMkLst>
            <pc:docMk/>
            <pc:sldMk cId="4046713945" sldId="262"/>
            <ac:spMk id="23" creationId="{A637AD84-7B5A-49CC-85A5-1DB470C2764B}"/>
          </ac:spMkLst>
        </pc:spChg>
        <pc:spChg chg="add mod">
          <ac:chgData name="Jenelys Cox" userId="S::jennifer.cox@du.edu::8de901f5-fdb0-450e-bcc3-3d91fdbd6d2a" providerId="AD" clId="Web-{BC7B61AC-3710-0FF0-6D42-661E5640FA6E}" dt="2018-10-22T19:17:15.640" v="1584" actId="1076"/>
          <ac:spMkLst>
            <pc:docMk/>
            <pc:sldMk cId="4046713945" sldId="262"/>
            <ac:spMk id="24" creationId="{06884A4C-EA3A-4D93-876B-AA2E0BCD6BD8}"/>
          </ac:spMkLst>
        </pc:spChg>
        <pc:spChg chg="add mod">
          <ac:chgData name="Jenelys Cox" userId="S::jennifer.cox@du.edu::8de901f5-fdb0-450e-bcc3-3d91fdbd6d2a" providerId="AD" clId="Web-{BC7B61AC-3710-0FF0-6D42-661E5640FA6E}" dt="2018-10-22T19:17:15.671" v="1585" actId="1076"/>
          <ac:spMkLst>
            <pc:docMk/>
            <pc:sldMk cId="4046713945" sldId="262"/>
            <ac:spMk id="25" creationId="{7C21E64C-9787-45EF-871D-2268F4C0689F}"/>
          </ac:spMkLst>
        </pc:spChg>
        <pc:spChg chg="add mod">
          <ac:chgData name="Jenelys Cox" userId="S::jennifer.cox@du.edu::8de901f5-fdb0-450e-bcc3-3d91fdbd6d2a" providerId="AD" clId="Web-{BC7B61AC-3710-0FF0-6D42-661E5640FA6E}" dt="2018-10-22T19:17:15.718" v="1586" actId="1076"/>
          <ac:spMkLst>
            <pc:docMk/>
            <pc:sldMk cId="4046713945" sldId="262"/>
            <ac:spMk id="26" creationId="{5772E977-338A-47E3-9651-4DBF181644A1}"/>
          </ac:spMkLst>
        </pc:spChg>
        <pc:spChg chg="add mod">
          <ac:chgData name="Jenelys Cox" userId="S::jennifer.cox@du.edu::8de901f5-fdb0-450e-bcc3-3d91fdbd6d2a" providerId="AD" clId="Web-{BC7B61AC-3710-0FF0-6D42-661E5640FA6E}" dt="2018-10-22T19:17:15.749" v="1587" actId="1076"/>
          <ac:spMkLst>
            <pc:docMk/>
            <pc:sldMk cId="4046713945" sldId="262"/>
            <ac:spMk id="27" creationId="{D234D605-08E5-4279-9A81-2B818948FEA9}"/>
          </ac:spMkLst>
        </pc:spChg>
        <pc:spChg chg="add mod">
          <ac:chgData name="Jenelys Cox" userId="S::jennifer.cox@du.edu::8de901f5-fdb0-450e-bcc3-3d91fdbd6d2a" providerId="AD" clId="Web-{BC7B61AC-3710-0FF0-6D42-661E5640FA6E}" dt="2018-10-22T19:17:15.796" v="1588" actId="1076"/>
          <ac:spMkLst>
            <pc:docMk/>
            <pc:sldMk cId="4046713945" sldId="262"/>
            <ac:spMk id="28" creationId="{94342C9D-F839-4C31-91C5-41DDCE80648D}"/>
          </ac:spMkLst>
        </pc:spChg>
        <pc:spChg chg="add mod">
          <ac:chgData name="Jenelys Cox" userId="S::jennifer.cox@du.edu::8de901f5-fdb0-450e-bcc3-3d91fdbd6d2a" providerId="AD" clId="Web-{BC7B61AC-3710-0FF0-6D42-661E5640FA6E}" dt="2018-10-22T19:17:15.827" v="1589" actId="1076"/>
          <ac:spMkLst>
            <pc:docMk/>
            <pc:sldMk cId="4046713945" sldId="262"/>
            <ac:spMk id="29" creationId="{0FB41658-98A6-4776-9A51-039B9266F752}"/>
          </ac:spMkLst>
        </pc:spChg>
        <pc:spChg chg="add mod">
          <ac:chgData name="Jenelys Cox" userId="S::jennifer.cox@du.edu::8de901f5-fdb0-450e-bcc3-3d91fdbd6d2a" providerId="AD" clId="Web-{BC7B61AC-3710-0FF0-6D42-661E5640FA6E}" dt="2018-10-22T19:17:15.874" v="1590" actId="1076"/>
          <ac:spMkLst>
            <pc:docMk/>
            <pc:sldMk cId="4046713945" sldId="262"/>
            <ac:spMk id="30" creationId="{2F7EA6E4-4E28-4FF9-872C-65286B2BCC4F}"/>
          </ac:spMkLst>
        </pc:spChg>
        <pc:spChg chg="add del mod">
          <ac:chgData name="Jenelys Cox" userId="S::jennifer.cox@du.edu::8de901f5-fdb0-450e-bcc3-3d91fdbd6d2a" providerId="AD" clId="Web-{BC7B61AC-3710-0FF0-6D42-661E5640FA6E}" dt="2018-10-22T18:59:52.863" v="1452"/>
          <ac:spMkLst>
            <pc:docMk/>
            <pc:sldMk cId="4046713945" sldId="262"/>
            <ac:spMk id="31" creationId="{9B9094B9-C08B-4EC0-B8A0-02F3BB92D85A}"/>
          </ac:spMkLst>
        </pc:spChg>
        <pc:spChg chg="add mod">
          <ac:chgData name="Jenelys Cox" userId="S::jennifer.cox@du.edu::8de901f5-fdb0-450e-bcc3-3d91fdbd6d2a" providerId="AD" clId="Web-{BC7B61AC-3710-0FF0-6D42-661E5640FA6E}" dt="2018-10-22T19:20:14.082" v="1595" actId="1076"/>
          <ac:spMkLst>
            <pc:docMk/>
            <pc:sldMk cId="4046713945" sldId="262"/>
            <ac:spMk id="31" creationId="{EC2D18CA-DB93-447A-8D22-5BBD81823AB5}"/>
          </ac:spMkLst>
        </pc:spChg>
        <pc:spChg chg="add del">
          <ac:chgData name="Jenelys Cox" userId="S::jennifer.cox@du.edu::8de901f5-fdb0-450e-bcc3-3d91fdbd6d2a" providerId="AD" clId="Web-{BC7B61AC-3710-0FF0-6D42-661E5640FA6E}" dt="2018-10-22T19:04:15.151" v="1466"/>
          <ac:spMkLst>
            <pc:docMk/>
            <pc:sldMk cId="4046713945" sldId="262"/>
            <ac:spMk id="32" creationId="{4BA4AA9D-5669-46D3-B640-297D6A936B5F}"/>
          </ac:spMkLst>
        </pc:spChg>
        <pc:spChg chg="add mod">
          <ac:chgData name="Jenelys Cox" userId="S::jennifer.cox@du.edu::8de901f5-fdb0-450e-bcc3-3d91fdbd6d2a" providerId="AD" clId="Web-{BC7B61AC-3710-0FF0-6D42-661E5640FA6E}" dt="2018-10-22T19:17:15.906" v="1591" actId="1076"/>
          <ac:spMkLst>
            <pc:docMk/>
            <pc:sldMk cId="4046713945" sldId="262"/>
            <ac:spMk id="33" creationId="{8DADA9EC-5504-4C90-979A-C734B1C3699C}"/>
          </ac:spMkLst>
        </pc:spChg>
        <pc:spChg chg="add del mod">
          <ac:chgData name="Jenelys Cox" userId="S::jennifer.cox@du.edu::8de901f5-fdb0-450e-bcc3-3d91fdbd6d2a" providerId="AD" clId="Web-{BC7B61AC-3710-0FF0-6D42-661E5640FA6E}" dt="2018-10-22T19:20:00.800" v="1593"/>
          <ac:spMkLst>
            <pc:docMk/>
            <pc:sldMk cId="4046713945" sldId="262"/>
            <ac:spMk id="34" creationId="{8D9530CD-4AF8-4058-A289-36DF49AE3FA6}"/>
          </ac:spMkLst>
        </pc:spChg>
        <pc:graphicFrameChg chg="add mod modGraphic">
          <ac:chgData name="Jenelys Cox" userId="S::jennifer.cox@du.edu::8de901f5-fdb0-450e-bcc3-3d91fdbd6d2a" providerId="AD" clId="Web-{BC7B61AC-3710-0FF0-6D42-661E5640FA6E}" dt="2018-10-22T19:16:29.623" v="1566"/>
          <ac:graphicFrameMkLst>
            <pc:docMk/>
            <pc:sldMk cId="4046713945" sldId="262"/>
            <ac:graphicFrameMk id="3" creationId="{EC544D7B-D12E-4B24-BF47-6408C9929196}"/>
          </ac:graphicFrameMkLst>
        </pc:graphicFrameChg>
      </pc:sldChg>
      <pc:sldChg chg="modSp">
        <pc:chgData name="Jenelys Cox" userId="S::jennifer.cox@du.edu::8de901f5-fdb0-450e-bcc3-3d91fdbd6d2a" providerId="AD" clId="Web-{BC7B61AC-3710-0FF0-6D42-661E5640FA6E}" dt="2018-10-22T18:45:08.841" v="1170" actId="20577"/>
        <pc:sldMkLst>
          <pc:docMk/>
          <pc:sldMk cId="533970288" sldId="273"/>
        </pc:sldMkLst>
        <pc:spChg chg="mod">
          <ac:chgData name="Jenelys Cox" userId="S::jennifer.cox@du.edu::8de901f5-fdb0-450e-bcc3-3d91fdbd6d2a" providerId="AD" clId="Web-{BC7B61AC-3710-0FF0-6D42-661E5640FA6E}" dt="2018-10-22T18:43:29.651" v="957" actId="20577"/>
          <ac:spMkLst>
            <pc:docMk/>
            <pc:sldMk cId="533970288" sldId="273"/>
            <ac:spMk id="2" creationId="{00000000-0000-0000-0000-000000000000}"/>
          </ac:spMkLst>
        </pc:spChg>
        <pc:spChg chg="mod">
          <ac:chgData name="Jenelys Cox" userId="S::jennifer.cox@du.edu::8de901f5-fdb0-450e-bcc3-3d91fdbd6d2a" providerId="AD" clId="Web-{BC7B61AC-3710-0FF0-6D42-661E5640FA6E}" dt="2018-10-22T18:45:04.419" v="1155" actId="20577"/>
          <ac:spMkLst>
            <pc:docMk/>
            <pc:sldMk cId="533970288" sldId="273"/>
            <ac:spMk id="3" creationId="{00000000-0000-0000-0000-000000000000}"/>
          </ac:spMkLst>
        </pc:spChg>
        <pc:spChg chg="mod">
          <ac:chgData name="Jenelys Cox" userId="S::jennifer.cox@du.edu::8de901f5-fdb0-450e-bcc3-3d91fdbd6d2a" providerId="AD" clId="Web-{BC7B61AC-3710-0FF0-6D42-661E5640FA6E}" dt="2018-10-22T18:45:01.012" v="1153" actId="20577"/>
          <ac:spMkLst>
            <pc:docMk/>
            <pc:sldMk cId="533970288" sldId="273"/>
            <ac:spMk id="4" creationId="{00000000-0000-0000-0000-000000000000}"/>
          </ac:spMkLst>
        </pc:spChg>
        <pc:spChg chg="mod">
          <ac:chgData name="Jenelys Cox" userId="S::jennifer.cox@du.edu::8de901f5-fdb0-450e-bcc3-3d91fdbd6d2a" providerId="AD" clId="Web-{BC7B61AC-3710-0FF0-6D42-661E5640FA6E}" dt="2018-10-22T18:45:08.841" v="1170" actId="20577"/>
          <ac:spMkLst>
            <pc:docMk/>
            <pc:sldMk cId="533970288" sldId="273"/>
            <ac:spMk id="5" creationId="{00000000-0000-0000-0000-000000000000}"/>
          </ac:spMkLst>
        </pc:spChg>
        <pc:spChg chg="mod">
          <ac:chgData name="Jenelys Cox" userId="S::jennifer.cox@du.edu::8de901f5-fdb0-450e-bcc3-3d91fdbd6d2a" providerId="AD" clId="Web-{BC7B61AC-3710-0FF0-6D42-661E5640FA6E}" dt="2018-10-22T18:44:50.231" v="1149" actId="20577"/>
          <ac:spMkLst>
            <pc:docMk/>
            <pc:sldMk cId="533970288" sldId="273"/>
            <ac:spMk id="6" creationId="{00000000-0000-0000-0000-000000000000}"/>
          </ac:spMkLst>
        </pc:spChg>
      </pc:sldChg>
      <pc:sldChg chg="addSp modSp ord">
        <pc:chgData name="Jenelys Cox" userId="S::jennifer.cox@du.edu::8de901f5-fdb0-450e-bcc3-3d91fdbd6d2a" providerId="AD" clId="Web-{BC7B61AC-3710-0FF0-6D42-661E5640FA6E}" dt="2018-10-22T19:23:55.353" v="1727" actId="20577"/>
        <pc:sldMkLst>
          <pc:docMk/>
          <pc:sldMk cId="3817741426" sldId="301"/>
        </pc:sldMkLst>
        <pc:spChg chg="add mod">
          <ac:chgData name="Jenelys Cox" userId="S::jennifer.cox@du.edu::8de901f5-fdb0-450e-bcc3-3d91fdbd6d2a" providerId="AD" clId="Web-{BC7B61AC-3710-0FF0-6D42-661E5640FA6E}" dt="2018-10-22T19:23:55.353" v="1727" actId="20577"/>
          <ac:spMkLst>
            <pc:docMk/>
            <pc:sldMk cId="3817741426" sldId="301"/>
            <ac:spMk id="4" creationId="{D6C51951-A512-420F-9D89-CCA0CE6D75BA}"/>
          </ac:spMkLst>
        </pc:spChg>
      </pc:sldChg>
    </pc:docChg>
  </pc:docChgLst>
  <pc:docChgLst>
    <pc:chgData name="Jenelys Cox" userId="S::jennifer.cox@du.edu::8de901f5-fdb0-450e-bcc3-3d91fdbd6d2a" providerId="AD" clId="Web-{6AD7CF06-99CE-913A-D17E-CE5B0BB0A771}"/>
    <pc:docChg chg="modSld">
      <pc:chgData name="Jenelys Cox" userId="S::jennifer.cox@du.edu::8de901f5-fdb0-450e-bcc3-3d91fdbd6d2a" providerId="AD" clId="Web-{6AD7CF06-99CE-913A-D17E-CE5B0BB0A771}" dt="2018-10-24T19:29:29.993" v="327" actId="20577"/>
      <pc:docMkLst>
        <pc:docMk/>
      </pc:docMkLst>
      <pc:sldChg chg="delSp modSp">
        <pc:chgData name="Jenelys Cox" userId="S::jennifer.cox@du.edu::8de901f5-fdb0-450e-bcc3-3d91fdbd6d2a" providerId="AD" clId="Web-{6AD7CF06-99CE-913A-D17E-CE5B0BB0A771}" dt="2018-10-24T19:00:57.902" v="99"/>
        <pc:sldMkLst>
          <pc:docMk/>
          <pc:sldMk cId="4046713945" sldId="262"/>
        </pc:sldMkLst>
        <pc:spChg chg="del">
          <ac:chgData name="Jenelys Cox" userId="S::jennifer.cox@du.edu::8de901f5-fdb0-450e-bcc3-3d91fdbd6d2a" providerId="AD" clId="Web-{6AD7CF06-99CE-913A-D17E-CE5B0BB0A771}" dt="2018-10-24T19:00:44.058" v="93"/>
          <ac:spMkLst>
            <pc:docMk/>
            <pc:sldMk cId="4046713945" sldId="262"/>
            <ac:spMk id="25" creationId="{7C21E64C-9787-45EF-871D-2268F4C0689F}"/>
          </ac:spMkLst>
        </pc:spChg>
        <pc:spChg chg="del">
          <ac:chgData name="Jenelys Cox" userId="S::jennifer.cox@du.edu::8de901f5-fdb0-450e-bcc3-3d91fdbd6d2a" providerId="AD" clId="Web-{6AD7CF06-99CE-913A-D17E-CE5B0BB0A771}" dt="2018-10-24T18:58:08.522" v="86"/>
          <ac:spMkLst>
            <pc:docMk/>
            <pc:sldMk cId="4046713945" sldId="262"/>
            <ac:spMk id="26" creationId="{5772E977-338A-47E3-9651-4DBF181644A1}"/>
          </ac:spMkLst>
        </pc:spChg>
        <pc:graphicFrameChg chg="mod modGraphic">
          <ac:chgData name="Jenelys Cox" userId="S::jennifer.cox@du.edu::8de901f5-fdb0-450e-bcc3-3d91fdbd6d2a" providerId="AD" clId="Web-{6AD7CF06-99CE-913A-D17E-CE5B0BB0A771}" dt="2018-10-24T19:00:57.902" v="99"/>
          <ac:graphicFrameMkLst>
            <pc:docMk/>
            <pc:sldMk cId="4046713945" sldId="262"/>
            <ac:graphicFrameMk id="3" creationId="{EC544D7B-D12E-4B24-BF47-6408C9929196}"/>
          </ac:graphicFrameMkLst>
        </pc:graphicFrameChg>
      </pc:sldChg>
      <pc:sldChg chg="modSp">
        <pc:chgData name="Jenelys Cox" userId="S::jennifer.cox@du.edu::8de901f5-fdb0-450e-bcc3-3d91fdbd6d2a" providerId="AD" clId="Web-{6AD7CF06-99CE-913A-D17E-CE5B0BB0A771}" dt="2018-10-24T18:57:55.225" v="84" actId="20577"/>
        <pc:sldMkLst>
          <pc:docMk/>
          <pc:sldMk cId="533970288" sldId="273"/>
        </pc:sldMkLst>
        <pc:spChg chg="mod">
          <ac:chgData name="Jenelys Cox" userId="S::jennifer.cox@du.edu::8de901f5-fdb0-450e-bcc3-3d91fdbd6d2a" providerId="AD" clId="Web-{6AD7CF06-99CE-913A-D17E-CE5B0BB0A771}" dt="2018-10-24T18:57:55.225" v="84" actId="20577"/>
          <ac:spMkLst>
            <pc:docMk/>
            <pc:sldMk cId="533970288" sldId="273"/>
            <ac:spMk id="4" creationId="{00000000-0000-0000-0000-000000000000}"/>
          </ac:spMkLst>
        </pc:spChg>
        <pc:spChg chg="mod">
          <ac:chgData name="Jenelys Cox" userId="S::jennifer.cox@du.edu::8de901f5-fdb0-450e-bcc3-3d91fdbd6d2a" providerId="AD" clId="Web-{6AD7CF06-99CE-913A-D17E-CE5B0BB0A771}" dt="2018-10-24T18:56:32.442" v="76" actId="20577"/>
          <ac:spMkLst>
            <pc:docMk/>
            <pc:sldMk cId="533970288" sldId="273"/>
            <ac:spMk id="6" creationId="{00000000-0000-0000-0000-000000000000}"/>
          </ac:spMkLst>
        </pc:spChg>
      </pc:sldChg>
      <pc:sldChg chg="modSp">
        <pc:chgData name="Jenelys Cox" userId="S::jennifer.cox@du.edu::8de901f5-fdb0-450e-bcc3-3d91fdbd6d2a" providerId="AD" clId="Web-{6AD7CF06-99CE-913A-D17E-CE5B0BB0A771}" dt="2018-10-24T18:44:38.813" v="26" actId="20577"/>
        <pc:sldMkLst>
          <pc:docMk/>
          <pc:sldMk cId="2491524203" sldId="276"/>
        </pc:sldMkLst>
        <pc:spChg chg="mod">
          <ac:chgData name="Jenelys Cox" userId="S::jennifer.cox@du.edu::8de901f5-fdb0-450e-bcc3-3d91fdbd6d2a" providerId="AD" clId="Web-{6AD7CF06-99CE-913A-D17E-CE5B0BB0A771}" dt="2018-10-24T18:44:38.813" v="26" actId="20577"/>
          <ac:spMkLst>
            <pc:docMk/>
            <pc:sldMk cId="2491524203" sldId="276"/>
            <ac:spMk id="3" creationId="{6A554A1E-CCB3-471B-8173-4FAA5D613C30}"/>
          </ac:spMkLst>
        </pc:spChg>
      </pc:sldChg>
      <pc:sldChg chg="modSp">
        <pc:chgData name="Jenelys Cox" userId="S::jennifer.cox@du.edu::8de901f5-fdb0-450e-bcc3-3d91fdbd6d2a" providerId="AD" clId="Web-{6AD7CF06-99CE-913A-D17E-CE5B0BB0A771}" dt="2018-10-24T19:10:07.245" v="224" actId="20577"/>
        <pc:sldMkLst>
          <pc:docMk/>
          <pc:sldMk cId="476374" sldId="300"/>
        </pc:sldMkLst>
        <pc:spChg chg="mod">
          <ac:chgData name="Jenelys Cox" userId="S::jennifer.cox@du.edu::8de901f5-fdb0-450e-bcc3-3d91fdbd6d2a" providerId="AD" clId="Web-{6AD7CF06-99CE-913A-D17E-CE5B0BB0A771}" dt="2018-10-24T19:10:07.245" v="224" actId="20577"/>
          <ac:spMkLst>
            <pc:docMk/>
            <pc:sldMk cId="476374" sldId="300"/>
            <ac:spMk id="3" creationId="{2C98A2E3-BD10-4FC7-BDCD-0E5D449C4668}"/>
          </ac:spMkLst>
        </pc:spChg>
      </pc:sldChg>
      <pc:sldChg chg="modSp">
        <pc:chgData name="Jenelys Cox" userId="S::jennifer.cox@du.edu::8de901f5-fdb0-450e-bcc3-3d91fdbd6d2a" providerId="AD" clId="Web-{6AD7CF06-99CE-913A-D17E-CE5B0BB0A771}" dt="2018-10-24T19:02:40.279" v="156" actId="20577"/>
        <pc:sldMkLst>
          <pc:docMk/>
          <pc:sldMk cId="3817741426" sldId="301"/>
        </pc:sldMkLst>
        <pc:spChg chg="mod">
          <ac:chgData name="Jenelys Cox" userId="S::jennifer.cox@du.edu::8de901f5-fdb0-450e-bcc3-3d91fdbd6d2a" providerId="AD" clId="Web-{6AD7CF06-99CE-913A-D17E-CE5B0BB0A771}" dt="2018-10-24T19:01:43.405" v="102" actId="20577"/>
          <ac:spMkLst>
            <pc:docMk/>
            <pc:sldMk cId="3817741426" sldId="301"/>
            <ac:spMk id="2" creationId="{00000000-0000-0000-0000-000000000000}"/>
          </ac:spMkLst>
        </pc:spChg>
        <pc:spChg chg="mod">
          <ac:chgData name="Jenelys Cox" userId="S::jennifer.cox@du.edu::8de901f5-fdb0-450e-bcc3-3d91fdbd6d2a" providerId="AD" clId="Web-{6AD7CF06-99CE-913A-D17E-CE5B0BB0A771}" dt="2018-10-24T19:02:40.279" v="156" actId="20577"/>
          <ac:spMkLst>
            <pc:docMk/>
            <pc:sldMk cId="3817741426" sldId="301"/>
            <ac:spMk id="3" creationId="{2C98A2E3-BD10-4FC7-BDCD-0E5D449C4668}"/>
          </ac:spMkLst>
        </pc:spChg>
      </pc:sldChg>
      <pc:sldChg chg="modSp">
        <pc:chgData name="Jenelys Cox" userId="S::jennifer.cox@du.edu::8de901f5-fdb0-450e-bcc3-3d91fdbd6d2a" providerId="AD" clId="Web-{6AD7CF06-99CE-913A-D17E-CE5B0BB0A771}" dt="2018-10-24T19:26:07.582" v="242" actId="20577"/>
        <pc:sldMkLst>
          <pc:docMk/>
          <pc:sldMk cId="346500966" sldId="302"/>
        </pc:sldMkLst>
        <pc:spChg chg="mod">
          <ac:chgData name="Jenelys Cox" userId="S::jennifer.cox@du.edu::8de901f5-fdb0-450e-bcc3-3d91fdbd6d2a" providerId="AD" clId="Web-{6AD7CF06-99CE-913A-D17E-CE5B0BB0A771}" dt="2018-10-24T19:26:07.582" v="242" actId="20577"/>
          <ac:spMkLst>
            <pc:docMk/>
            <pc:sldMk cId="346500966" sldId="302"/>
            <ac:spMk id="2" creationId="{00000000-0000-0000-0000-000000000000}"/>
          </ac:spMkLst>
        </pc:spChg>
      </pc:sldChg>
      <pc:sldChg chg="modSp">
        <pc:chgData name="Jenelys Cox" userId="S::jennifer.cox@du.edu::8de901f5-fdb0-450e-bcc3-3d91fdbd6d2a" providerId="AD" clId="Web-{6AD7CF06-99CE-913A-D17E-CE5B0BB0A771}" dt="2018-10-24T19:29:29.978" v="326" actId="20577"/>
        <pc:sldMkLst>
          <pc:docMk/>
          <pc:sldMk cId="1412015826" sldId="304"/>
        </pc:sldMkLst>
        <pc:spChg chg="mod">
          <ac:chgData name="Jenelys Cox" userId="S::jennifer.cox@du.edu::8de901f5-fdb0-450e-bcc3-3d91fdbd6d2a" providerId="AD" clId="Web-{6AD7CF06-99CE-913A-D17E-CE5B0BB0A771}" dt="2018-10-24T19:28:06.618" v="287" actId="14100"/>
          <ac:spMkLst>
            <pc:docMk/>
            <pc:sldMk cId="1412015826" sldId="304"/>
            <ac:spMk id="2" creationId="{00000000-0000-0000-0000-000000000000}"/>
          </ac:spMkLst>
        </pc:spChg>
        <pc:spChg chg="mod">
          <ac:chgData name="Jenelys Cox" userId="S::jennifer.cox@du.edu::8de901f5-fdb0-450e-bcc3-3d91fdbd6d2a" providerId="AD" clId="Web-{6AD7CF06-99CE-913A-D17E-CE5B0BB0A771}" dt="2018-10-24T19:29:29.978" v="326" actId="20577"/>
          <ac:spMkLst>
            <pc:docMk/>
            <pc:sldMk cId="1412015826" sldId="304"/>
            <ac:spMk id="3" creationId="{2C98A2E3-BD10-4FC7-BDCD-0E5D449C4668}"/>
          </ac:spMkLst>
        </pc:spChg>
      </pc:sldChg>
    </pc:docChg>
  </pc:docChgLst>
  <pc:docChgLst>
    <pc:chgData name="Jenelys Cox" userId="S::jennifer.cox@du.edu::8de901f5-fdb0-450e-bcc3-3d91fdbd6d2a" providerId="AD" clId="Web-{98E6768D-9F20-A28D-00D0-9AE44B8D6E76}"/>
    <pc:docChg chg="modSld">
      <pc:chgData name="Jenelys Cox" userId="S::jennifer.cox@du.edu::8de901f5-fdb0-450e-bcc3-3d91fdbd6d2a" providerId="AD" clId="Web-{98E6768D-9F20-A28D-00D0-9AE44B8D6E76}" dt="2018-10-23T18:37:02.632" v="1168" actId="20577"/>
      <pc:docMkLst>
        <pc:docMk/>
      </pc:docMkLst>
      <pc:sldChg chg="addSp delSp modSp">
        <pc:chgData name="Jenelys Cox" userId="S::jennifer.cox@du.edu::8de901f5-fdb0-450e-bcc3-3d91fdbd6d2a" providerId="AD" clId="Web-{98E6768D-9F20-A28D-00D0-9AE44B8D6E76}" dt="2018-10-23T18:09:03.723" v="257" actId="20577"/>
        <pc:sldMkLst>
          <pc:docMk/>
          <pc:sldMk cId="476374" sldId="300"/>
        </pc:sldMkLst>
        <pc:spChg chg="mod">
          <ac:chgData name="Jenelys Cox" userId="S::jennifer.cox@du.edu::8de901f5-fdb0-450e-bcc3-3d91fdbd6d2a" providerId="AD" clId="Web-{98E6768D-9F20-A28D-00D0-9AE44B8D6E76}" dt="2018-10-23T18:07:43.234" v="213" actId="20577"/>
          <ac:spMkLst>
            <pc:docMk/>
            <pc:sldMk cId="476374" sldId="300"/>
            <ac:spMk id="2" creationId="{00000000-0000-0000-0000-000000000000}"/>
          </ac:spMkLst>
        </pc:spChg>
        <pc:spChg chg="mod">
          <ac:chgData name="Jenelys Cox" userId="S::jennifer.cox@du.edu::8de901f5-fdb0-450e-bcc3-3d91fdbd6d2a" providerId="AD" clId="Web-{98E6768D-9F20-A28D-00D0-9AE44B8D6E76}" dt="2018-10-23T18:09:03.723" v="257" actId="20577"/>
          <ac:spMkLst>
            <pc:docMk/>
            <pc:sldMk cId="476374" sldId="300"/>
            <ac:spMk id="3" creationId="{2C98A2E3-BD10-4FC7-BDCD-0E5D449C4668}"/>
          </ac:spMkLst>
        </pc:spChg>
        <pc:spChg chg="add del mod">
          <ac:chgData name="Jenelys Cox" userId="S::jennifer.cox@du.edu::8de901f5-fdb0-450e-bcc3-3d91fdbd6d2a" providerId="AD" clId="Web-{98E6768D-9F20-A28D-00D0-9AE44B8D6E76}" dt="2018-10-23T18:07:54.283" v="220"/>
          <ac:spMkLst>
            <pc:docMk/>
            <pc:sldMk cId="476374" sldId="300"/>
            <ac:spMk id="5" creationId="{3DDDC223-5FEE-4D27-8EC0-AF9486559972}"/>
          </ac:spMkLst>
        </pc:spChg>
      </pc:sldChg>
      <pc:sldChg chg="delSp modSp">
        <pc:chgData name="Jenelys Cox" userId="S::jennifer.cox@du.edu::8de901f5-fdb0-450e-bcc3-3d91fdbd6d2a" providerId="AD" clId="Web-{98E6768D-9F20-A28D-00D0-9AE44B8D6E76}" dt="2018-10-23T18:07:15.061" v="189" actId="20577"/>
        <pc:sldMkLst>
          <pc:docMk/>
          <pc:sldMk cId="3817741426" sldId="301"/>
        </pc:sldMkLst>
        <pc:spChg chg="mod">
          <ac:chgData name="Jenelys Cox" userId="S::jennifer.cox@du.edu::8de901f5-fdb0-450e-bcc3-3d91fdbd6d2a" providerId="AD" clId="Web-{98E6768D-9F20-A28D-00D0-9AE44B8D6E76}" dt="2018-10-23T18:06:29.183" v="176" actId="20577"/>
          <ac:spMkLst>
            <pc:docMk/>
            <pc:sldMk cId="3817741426" sldId="301"/>
            <ac:spMk id="2" creationId="{00000000-0000-0000-0000-000000000000}"/>
          </ac:spMkLst>
        </pc:spChg>
        <pc:spChg chg="mod">
          <ac:chgData name="Jenelys Cox" userId="S::jennifer.cox@du.edu::8de901f5-fdb0-450e-bcc3-3d91fdbd6d2a" providerId="AD" clId="Web-{98E6768D-9F20-A28D-00D0-9AE44B8D6E76}" dt="2018-10-23T18:07:15.061" v="189" actId="20577"/>
          <ac:spMkLst>
            <pc:docMk/>
            <pc:sldMk cId="3817741426" sldId="301"/>
            <ac:spMk id="3" creationId="{2C98A2E3-BD10-4FC7-BDCD-0E5D449C4668}"/>
          </ac:spMkLst>
        </pc:spChg>
        <pc:spChg chg="del mod">
          <ac:chgData name="Jenelys Cox" userId="S::jennifer.cox@du.edu::8de901f5-fdb0-450e-bcc3-3d91fdbd6d2a" providerId="AD" clId="Web-{98E6768D-9F20-A28D-00D0-9AE44B8D6E76}" dt="2018-10-23T18:06:43.308" v="186"/>
          <ac:spMkLst>
            <pc:docMk/>
            <pc:sldMk cId="3817741426" sldId="301"/>
            <ac:spMk id="4" creationId="{D6C51951-A512-420F-9D89-CCA0CE6D75BA}"/>
          </ac:spMkLst>
        </pc:spChg>
      </pc:sldChg>
      <pc:sldChg chg="modSp">
        <pc:chgData name="Jenelys Cox" userId="S::jennifer.cox@du.edu::8de901f5-fdb0-450e-bcc3-3d91fdbd6d2a" providerId="AD" clId="Web-{98E6768D-9F20-A28D-00D0-9AE44B8D6E76}" dt="2018-10-23T18:12:51.827" v="443" actId="20577"/>
        <pc:sldMkLst>
          <pc:docMk/>
          <pc:sldMk cId="346500966" sldId="302"/>
        </pc:sldMkLst>
        <pc:spChg chg="mod">
          <ac:chgData name="Jenelys Cox" userId="S::jennifer.cox@du.edu::8de901f5-fdb0-450e-bcc3-3d91fdbd6d2a" providerId="AD" clId="Web-{98E6768D-9F20-A28D-00D0-9AE44B8D6E76}" dt="2018-10-23T18:09:46.146" v="298" actId="20577"/>
          <ac:spMkLst>
            <pc:docMk/>
            <pc:sldMk cId="346500966" sldId="302"/>
            <ac:spMk id="2" creationId="{00000000-0000-0000-0000-000000000000}"/>
          </ac:spMkLst>
        </pc:spChg>
        <pc:spChg chg="mod">
          <ac:chgData name="Jenelys Cox" userId="S::jennifer.cox@du.edu::8de901f5-fdb0-450e-bcc3-3d91fdbd6d2a" providerId="AD" clId="Web-{98E6768D-9F20-A28D-00D0-9AE44B8D6E76}" dt="2018-10-23T18:12:51.827" v="443" actId="20577"/>
          <ac:spMkLst>
            <pc:docMk/>
            <pc:sldMk cId="346500966" sldId="302"/>
            <ac:spMk id="3" creationId="{2C98A2E3-BD10-4FC7-BDCD-0E5D449C4668}"/>
          </ac:spMkLst>
        </pc:spChg>
      </pc:sldChg>
      <pc:sldChg chg="modSp">
        <pc:chgData name="Jenelys Cox" userId="S::jennifer.cox@du.edu::8de901f5-fdb0-450e-bcc3-3d91fdbd6d2a" providerId="AD" clId="Web-{98E6768D-9F20-A28D-00D0-9AE44B8D6E76}" dt="2018-10-23T18:17:25.929" v="631" actId="20577"/>
        <pc:sldMkLst>
          <pc:docMk/>
          <pc:sldMk cId="137347162" sldId="303"/>
        </pc:sldMkLst>
        <pc:spChg chg="mod">
          <ac:chgData name="Jenelys Cox" userId="S::jennifer.cox@du.edu::8de901f5-fdb0-450e-bcc3-3d91fdbd6d2a" providerId="AD" clId="Web-{98E6768D-9F20-A28D-00D0-9AE44B8D6E76}" dt="2018-10-23T18:13:11.062" v="461" actId="20577"/>
          <ac:spMkLst>
            <pc:docMk/>
            <pc:sldMk cId="137347162" sldId="303"/>
            <ac:spMk id="2" creationId="{00000000-0000-0000-0000-000000000000}"/>
          </ac:spMkLst>
        </pc:spChg>
        <pc:spChg chg="mod">
          <ac:chgData name="Jenelys Cox" userId="S::jennifer.cox@du.edu::8de901f5-fdb0-450e-bcc3-3d91fdbd6d2a" providerId="AD" clId="Web-{98E6768D-9F20-A28D-00D0-9AE44B8D6E76}" dt="2018-10-23T18:17:25.929" v="631" actId="20577"/>
          <ac:spMkLst>
            <pc:docMk/>
            <pc:sldMk cId="137347162" sldId="303"/>
            <ac:spMk id="3" creationId="{2C98A2E3-BD10-4FC7-BDCD-0E5D449C4668}"/>
          </ac:spMkLst>
        </pc:spChg>
      </pc:sldChg>
      <pc:sldChg chg="modSp">
        <pc:chgData name="Jenelys Cox" userId="S::jennifer.cox@du.edu::8de901f5-fdb0-450e-bcc3-3d91fdbd6d2a" providerId="AD" clId="Web-{98E6768D-9F20-A28D-00D0-9AE44B8D6E76}" dt="2018-10-23T18:37:02.616" v="1167" actId="20577"/>
        <pc:sldMkLst>
          <pc:docMk/>
          <pc:sldMk cId="1412015826" sldId="304"/>
        </pc:sldMkLst>
        <pc:spChg chg="mod">
          <ac:chgData name="Jenelys Cox" userId="S::jennifer.cox@du.edu::8de901f5-fdb0-450e-bcc3-3d91fdbd6d2a" providerId="AD" clId="Web-{98E6768D-9F20-A28D-00D0-9AE44B8D6E76}" dt="2018-10-23T18:37:02.616" v="1167" actId="20577"/>
          <ac:spMkLst>
            <pc:docMk/>
            <pc:sldMk cId="1412015826" sldId="304"/>
            <ac:spMk id="3" creationId="{2C98A2E3-BD10-4FC7-BDCD-0E5D449C4668}"/>
          </ac:spMkLst>
        </pc:spChg>
      </pc:sldChg>
    </pc:docChg>
  </pc:docChgLst>
  <pc:docChgLst>
    <pc:chgData name="Nicolas Pares" userId="S::nicolas.pares@du.edu::62972e0e-092a-4417-ad1d-f8624b61017c" providerId="AD" clId="Web-{406041BB-46FC-FE26-DCA2-CDE79D94106B}"/>
    <pc:docChg chg="addSld delSld modSld">
      <pc:chgData name="Nicolas Pares" userId="S::nicolas.pares@du.edu::62972e0e-092a-4417-ad1d-f8624b61017c" providerId="AD" clId="Web-{406041BB-46FC-FE26-DCA2-CDE79D94106B}" dt="2018-10-22T19:22:42.634" v="549" actId="20577"/>
      <pc:docMkLst>
        <pc:docMk/>
      </pc:docMkLst>
      <pc:sldChg chg="addSp modSp del">
        <pc:chgData name="Nicolas Pares" userId="S::nicolas.pares@du.edu::62972e0e-092a-4417-ad1d-f8624b61017c" providerId="AD" clId="Web-{406041BB-46FC-FE26-DCA2-CDE79D94106B}" dt="2018-10-22T19:16:12.439" v="26"/>
        <pc:sldMkLst>
          <pc:docMk/>
          <pc:sldMk cId="2377618160" sldId="263"/>
        </pc:sldMkLst>
        <pc:spChg chg="add mod">
          <ac:chgData name="Nicolas Pares" userId="S::nicolas.pares@du.edu::62972e0e-092a-4417-ad1d-f8624b61017c" providerId="AD" clId="Web-{406041BB-46FC-FE26-DCA2-CDE79D94106B}" dt="2018-10-22T19:10:15.495" v="16" actId="20577"/>
          <ac:spMkLst>
            <pc:docMk/>
            <pc:sldMk cId="2377618160" sldId="263"/>
            <ac:spMk id="2" creationId="{35009D5F-1CA1-42F4-BE34-F9EF4A72AA49}"/>
          </ac:spMkLst>
        </pc:spChg>
      </pc:sldChg>
      <pc:sldChg chg="delSp modSp add replId">
        <pc:chgData name="Nicolas Pares" userId="S::nicolas.pares@du.edu::62972e0e-092a-4417-ad1d-f8624b61017c" providerId="AD" clId="Web-{406041BB-46FC-FE26-DCA2-CDE79D94106B}" dt="2018-10-22T19:17:46.363" v="108" actId="20577"/>
        <pc:sldMkLst>
          <pc:docMk/>
          <pc:sldMk cId="932713009" sldId="299"/>
        </pc:sldMkLst>
        <pc:spChg chg="mod">
          <ac:chgData name="Nicolas Pares" userId="S::nicolas.pares@du.edu::62972e0e-092a-4417-ad1d-f8624b61017c" providerId="AD" clId="Web-{406041BB-46FC-FE26-DCA2-CDE79D94106B}" dt="2018-10-22T19:16:35.783" v="67" actId="20577"/>
          <ac:spMkLst>
            <pc:docMk/>
            <pc:sldMk cId="932713009" sldId="299"/>
            <ac:spMk id="2" creationId="{00000000-0000-0000-0000-000000000000}"/>
          </ac:spMkLst>
        </pc:spChg>
        <pc:spChg chg="mod">
          <ac:chgData name="Nicolas Pares" userId="S::nicolas.pares@du.edu::62972e0e-092a-4417-ad1d-f8624b61017c" providerId="AD" clId="Web-{406041BB-46FC-FE26-DCA2-CDE79D94106B}" dt="2018-10-22T19:17:46.363" v="108" actId="20577"/>
          <ac:spMkLst>
            <pc:docMk/>
            <pc:sldMk cId="932713009" sldId="299"/>
            <ac:spMk id="3" creationId="{2C98A2E3-BD10-4FC7-BDCD-0E5D449C4668}"/>
          </ac:spMkLst>
        </pc:spChg>
        <pc:spChg chg="mod">
          <ac:chgData name="Nicolas Pares" userId="S::nicolas.pares@du.edu::62972e0e-092a-4417-ad1d-f8624b61017c" providerId="AD" clId="Web-{406041BB-46FC-FE26-DCA2-CDE79D94106B}" dt="2018-10-22T19:17:35.456" v="102" actId="20577"/>
          <ac:spMkLst>
            <pc:docMk/>
            <pc:sldMk cId="932713009" sldId="299"/>
            <ac:spMk id="5" creationId="{08002033-EE26-47B8-A811-156465589AF4}"/>
          </ac:spMkLst>
        </pc:spChg>
        <pc:spChg chg="del">
          <ac:chgData name="Nicolas Pares" userId="S::nicolas.pares@du.edu::62972e0e-092a-4417-ad1d-f8624b61017c" providerId="AD" clId="Web-{406041BB-46FC-FE26-DCA2-CDE79D94106B}" dt="2018-10-22T19:17:39.816" v="105"/>
          <ac:spMkLst>
            <pc:docMk/>
            <pc:sldMk cId="932713009" sldId="299"/>
            <ac:spMk id="6" creationId="{0D65141C-5057-40EE-AAC4-5412AF45C266}"/>
          </ac:spMkLst>
        </pc:spChg>
      </pc:sldChg>
      <pc:sldChg chg="delSp modSp add replId">
        <pc:chgData name="Nicolas Pares" userId="S::nicolas.pares@du.edu::62972e0e-092a-4417-ad1d-f8624b61017c" providerId="AD" clId="Web-{406041BB-46FC-FE26-DCA2-CDE79D94106B}" dt="2018-10-22T19:18:54.176" v="160" actId="20577"/>
        <pc:sldMkLst>
          <pc:docMk/>
          <pc:sldMk cId="476374" sldId="300"/>
        </pc:sldMkLst>
        <pc:spChg chg="mod">
          <ac:chgData name="Nicolas Pares" userId="S::nicolas.pares@du.edu::62972e0e-092a-4417-ad1d-f8624b61017c" providerId="AD" clId="Web-{406041BB-46FC-FE26-DCA2-CDE79D94106B}" dt="2018-10-22T19:18:18.379" v="125" actId="20577"/>
          <ac:spMkLst>
            <pc:docMk/>
            <pc:sldMk cId="476374" sldId="300"/>
            <ac:spMk id="2" creationId="{00000000-0000-0000-0000-000000000000}"/>
          </ac:spMkLst>
        </pc:spChg>
        <pc:spChg chg="mod">
          <ac:chgData name="Nicolas Pares" userId="S::nicolas.pares@du.edu::62972e0e-092a-4417-ad1d-f8624b61017c" providerId="AD" clId="Web-{406041BB-46FC-FE26-DCA2-CDE79D94106B}" dt="2018-10-22T19:18:54.176" v="160" actId="20577"/>
          <ac:spMkLst>
            <pc:docMk/>
            <pc:sldMk cId="476374" sldId="300"/>
            <ac:spMk id="3" creationId="{2C98A2E3-BD10-4FC7-BDCD-0E5D449C4668}"/>
          </ac:spMkLst>
        </pc:spChg>
        <pc:spChg chg="del">
          <ac:chgData name="Nicolas Pares" userId="S::nicolas.pares@du.edu::62972e0e-092a-4417-ad1d-f8624b61017c" providerId="AD" clId="Web-{406041BB-46FC-FE26-DCA2-CDE79D94106B}" dt="2018-10-22T19:18:24.801" v="131"/>
          <ac:spMkLst>
            <pc:docMk/>
            <pc:sldMk cId="476374" sldId="300"/>
            <ac:spMk id="5" creationId="{08002033-EE26-47B8-A811-156465589AF4}"/>
          </ac:spMkLst>
        </pc:spChg>
      </pc:sldChg>
      <pc:sldChg chg="modSp add replId">
        <pc:chgData name="Nicolas Pares" userId="S::nicolas.pares@du.edu::62972e0e-092a-4417-ad1d-f8624b61017c" providerId="AD" clId="Web-{406041BB-46FC-FE26-DCA2-CDE79D94106B}" dt="2018-10-22T19:19:07.989" v="175" actId="20577"/>
        <pc:sldMkLst>
          <pc:docMk/>
          <pc:sldMk cId="3817741426" sldId="301"/>
        </pc:sldMkLst>
        <pc:spChg chg="mod">
          <ac:chgData name="Nicolas Pares" userId="S::nicolas.pares@du.edu::62972e0e-092a-4417-ad1d-f8624b61017c" providerId="AD" clId="Web-{406041BB-46FC-FE26-DCA2-CDE79D94106B}" dt="2018-10-22T19:19:07.989" v="175" actId="20577"/>
          <ac:spMkLst>
            <pc:docMk/>
            <pc:sldMk cId="3817741426" sldId="301"/>
            <ac:spMk id="3" creationId="{2C98A2E3-BD10-4FC7-BDCD-0E5D449C4668}"/>
          </ac:spMkLst>
        </pc:spChg>
      </pc:sldChg>
      <pc:sldChg chg="modSp add replId">
        <pc:chgData name="Nicolas Pares" userId="S::nicolas.pares@du.edu::62972e0e-092a-4417-ad1d-f8624b61017c" providerId="AD" clId="Web-{406041BB-46FC-FE26-DCA2-CDE79D94106B}" dt="2018-10-22T19:19:21.083" v="207" actId="20577"/>
        <pc:sldMkLst>
          <pc:docMk/>
          <pc:sldMk cId="346500966" sldId="302"/>
        </pc:sldMkLst>
        <pc:spChg chg="mod">
          <ac:chgData name="Nicolas Pares" userId="S::nicolas.pares@du.edu::62972e0e-092a-4417-ad1d-f8624b61017c" providerId="AD" clId="Web-{406041BB-46FC-FE26-DCA2-CDE79D94106B}" dt="2018-10-22T19:19:21.083" v="207" actId="20577"/>
          <ac:spMkLst>
            <pc:docMk/>
            <pc:sldMk cId="346500966" sldId="302"/>
            <ac:spMk id="3" creationId="{2C98A2E3-BD10-4FC7-BDCD-0E5D449C4668}"/>
          </ac:spMkLst>
        </pc:spChg>
      </pc:sldChg>
      <pc:sldChg chg="modSp add replId">
        <pc:chgData name="Nicolas Pares" userId="S::nicolas.pares@du.edu::62972e0e-092a-4417-ad1d-f8624b61017c" providerId="AD" clId="Web-{406041BB-46FC-FE26-DCA2-CDE79D94106B}" dt="2018-10-22T19:19:29.583" v="211" actId="20577"/>
        <pc:sldMkLst>
          <pc:docMk/>
          <pc:sldMk cId="137347162" sldId="303"/>
        </pc:sldMkLst>
        <pc:spChg chg="mod">
          <ac:chgData name="Nicolas Pares" userId="S::nicolas.pares@du.edu::62972e0e-092a-4417-ad1d-f8624b61017c" providerId="AD" clId="Web-{406041BB-46FC-FE26-DCA2-CDE79D94106B}" dt="2018-10-22T19:19:29.583" v="211" actId="20577"/>
          <ac:spMkLst>
            <pc:docMk/>
            <pc:sldMk cId="137347162" sldId="303"/>
            <ac:spMk id="3" creationId="{2C98A2E3-BD10-4FC7-BDCD-0E5D449C4668}"/>
          </ac:spMkLst>
        </pc:spChg>
      </pc:sldChg>
      <pc:sldChg chg="modSp add replId">
        <pc:chgData name="Nicolas Pares" userId="S::nicolas.pares@du.edu::62972e0e-092a-4417-ad1d-f8624b61017c" providerId="AD" clId="Web-{406041BB-46FC-FE26-DCA2-CDE79D94106B}" dt="2018-10-22T19:19:53.912" v="256" actId="20577"/>
        <pc:sldMkLst>
          <pc:docMk/>
          <pc:sldMk cId="1412015826" sldId="304"/>
        </pc:sldMkLst>
        <pc:spChg chg="mod">
          <ac:chgData name="Nicolas Pares" userId="S::nicolas.pares@du.edu::62972e0e-092a-4417-ad1d-f8624b61017c" providerId="AD" clId="Web-{406041BB-46FC-FE26-DCA2-CDE79D94106B}" dt="2018-10-22T19:19:45.162" v="233" actId="20577"/>
          <ac:spMkLst>
            <pc:docMk/>
            <pc:sldMk cId="1412015826" sldId="304"/>
            <ac:spMk id="2" creationId="{00000000-0000-0000-0000-000000000000}"/>
          </ac:spMkLst>
        </pc:spChg>
        <pc:spChg chg="mod">
          <ac:chgData name="Nicolas Pares" userId="S::nicolas.pares@du.edu::62972e0e-092a-4417-ad1d-f8624b61017c" providerId="AD" clId="Web-{406041BB-46FC-FE26-DCA2-CDE79D94106B}" dt="2018-10-22T19:19:53.912" v="256" actId="20577"/>
          <ac:spMkLst>
            <pc:docMk/>
            <pc:sldMk cId="1412015826" sldId="304"/>
            <ac:spMk id="3" creationId="{2C98A2E3-BD10-4FC7-BDCD-0E5D449C4668}"/>
          </ac:spMkLst>
        </pc:spChg>
      </pc:sldChg>
      <pc:sldChg chg="modSp add replId">
        <pc:chgData name="Nicolas Pares" userId="S::nicolas.pares@du.edu::62972e0e-092a-4417-ad1d-f8624b61017c" providerId="AD" clId="Web-{406041BB-46FC-FE26-DCA2-CDE79D94106B}" dt="2018-10-22T19:22:42.634" v="548" actId="20577"/>
        <pc:sldMkLst>
          <pc:docMk/>
          <pc:sldMk cId="3207735509" sldId="305"/>
        </pc:sldMkLst>
        <pc:spChg chg="mod">
          <ac:chgData name="Nicolas Pares" userId="S::nicolas.pares@du.edu::62972e0e-092a-4417-ad1d-f8624b61017c" providerId="AD" clId="Web-{406041BB-46FC-FE26-DCA2-CDE79D94106B}" dt="2018-10-22T19:21:03.148" v="298" actId="20577"/>
          <ac:spMkLst>
            <pc:docMk/>
            <pc:sldMk cId="3207735509" sldId="305"/>
            <ac:spMk id="2" creationId="{00000000-0000-0000-0000-000000000000}"/>
          </ac:spMkLst>
        </pc:spChg>
        <pc:spChg chg="mod">
          <ac:chgData name="Nicolas Pares" userId="S::nicolas.pares@du.edu::62972e0e-092a-4417-ad1d-f8624b61017c" providerId="AD" clId="Web-{406041BB-46FC-FE26-DCA2-CDE79D94106B}" dt="2018-10-22T19:22:42.634" v="548" actId="20577"/>
          <ac:spMkLst>
            <pc:docMk/>
            <pc:sldMk cId="3207735509" sldId="305"/>
            <ac:spMk id="3" creationId="{2C98A2E3-BD10-4FC7-BDCD-0E5D449C4668}"/>
          </ac:spMkLst>
        </pc:spChg>
      </pc:sldChg>
    </pc:docChg>
  </pc:docChgLst>
  <pc:docChgLst>
    <pc:chgData name="Jenelys Cox" userId="S::jennifer.cox@du.edu::8de901f5-fdb0-450e-bcc3-3d91fdbd6d2a" providerId="AD" clId="Web-{B28BE63D-57FE-4FE2-8E07-17275CB2C80A}"/>
    <pc:docChg chg="addSld modSld">
      <pc:chgData name="Jenelys Cox" userId="S::jennifer.cox@du.edu::8de901f5-fdb0-450e-bcc3-3d91fdbd6d2a" providerId="AD" clId="Web-{B28BE63D-57FE-4FE2-8E07-17275CB2C80A}" dt="2018-10-22T17:58:08.840" v="307" actId="20577"/>
      <pc:docMkLst>
        <pc:docMk/>
      </pc:docMkLst>
      <pc:sldChg chg="addSp modSp">
        <pc:chgData name="Jenelys Cox" userId="S::jennifer.cox@du.edu::8de901f5-fdb0-450e-bcc3-3d91fdbd6d2a" providerId="AD" clId="Web-{B28BE63D-57FE-4FE2-8E07-17275CB2C80A}" dt="2018-10-22T17:50:52.226" v="298" actId="20577"/>
        <pc:sldMkLst>
          <pc:docMk/>
          <pc:sldMk cId="2491524203" sldId="276"/>
        </pc:sldMkLst>
        <pc:spChg chg="mod">
          <ac:chgData name="Jenelys Cox" userId="S::jennifer.cox@du.edu::8de901f5-fdb0-450e-bcc3-3d91fdbd6d2a" providerId="AD" clId="Web-{B28BE63D-57FE-4FE2-8E07-17275CB2C80A}" dt="2018-10-22T17:47:43.734" v="254" actId="20577"/>
          <ac:spMkLst>
            <pc:docMk/>
            <pc:sldMk cId="2491524203" sldId="276"/>
            <ac:spMk id="2" creationId="{2871908E-3D4A-4FA8-8750-799290D7801D}"/>
          </ac:spMkLst>
        </pc:spChg>
        <pc:spChg chg="mod">
          <ac:chgData name="Jenelys Cox" userId="S::jennifer.cox@du.edu::8de901f5-fdb0-450e-bcc3-3d91fdbd6d2a" providerId="AD" clId="Web-{B28BE63D-57FE-4FE2-8E07-17275CB2C80A}" dt="2018-10-22T17:50:52.226" v="298" actId="20577"/>
          <ac:spMkLst>
            <pc:docMk/>
            <pc:sldMk cId="2491524203" sldId="276"/>
            <ac:spMk id="3" creationId="{6A554A1E-CCB3-471B-8173-4FAA5D613C30}"/>
          </ac:spMkLst>
        </pc:spChg>
        <pc:picChg chg="add mod">
          <ac:chgData name="Jenelys Cox" userId="S::jennifer.cox@du.edu::8de901f5-fdb0-450e-bcc3-3d91fdbd6d2a" providerId="AD" clId="Web-{B28BE63D-57FE-4FE2-8E07-17275CB2C80A}" dt="2018-10-22T17:49:03.847" v="272" actId="1076"/>
          <ac:picMkLst>
            <pc:docMk/>
            <pc:sldMk cId="2491524203" sldId="276"/>
            <ac:picMk id="4" creationId="{9249F668-551B-435D-AE83-AB5D01367A1B}"/>
          </ac:picMkLst>
        </pc:picChg>
      </pc:sldChg>
      <pc:sldChg chg="modSp add replId">
        <pc:chgData name="Jenelys Cox" userId="S::jennifer.cox@du.edu::8de901f5-fdb0-450e-bcc3-3d91fdbd6d2a" providerId="AD" clId="Web-{B28BE63D-57FE-4FE2-8E07-17275CB2C80A}" dt="2018-10-22T17:58:08.840" v="306" actId="20577"/>
        <pc:sldMkLst>
          <pc:docMk/>
          <pc:sldMk cId="3738149512" sldId="291"/>
        </pc:sldMkLst>
        <pc:spChg chg="mod">
          <ac:chgData name="Jenelys Cox" userId="S::jennifer.cox@du.edu::8de901f5-fdb0-450e-bcc3-3d91fdbd6d2a" providerId="AD" clId="Web-{B28BE63D-57FE-4FE2-8E07-17275CB2C80A}" dt="2018-10-22T17:58:08.840" v="306" actId="20577"/>
          <ac:spMkLst>
            <pc:docMk/>
            <pc:sldMk cId="3738149512" sldId="291"/>
            <ac:spMk id="3" creationId="{6A554A1E-CCB3-471B-8173-4FAA5D613C3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t>5/23/2019</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t>5/23/2019</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
        <p:nvSpPr>
          <p:cNvPr id="8" name="Parallelogram 7"/>
          <p:cNvSpPr/>
          <p:nvPr userDrawn="1"/>
        </p:nvSpPr>
        <p:spPr>
          <a:xfrm>
            <a:off x="842352" y="606206"/>
            <a:ext cx="10484024" cy="5573039"/>
          </a:xfrm>
          <a:custGeom>
            <a:avLst/>
            <a:gdLst>
              <a:gd name="connsiteX0" fmla="*/ 0 w 10896600"/>
              <a:gd name="connsiteY0" fmla="*/ 5410200 h 5410200"/>
              <a:gd name="connsiteX1" fmla="*/ 1352550 w 10896600"/>
              <a:gd name="connsiteY1" fmla="*/ 0 h 5410200"/>
              <a:gd name="connsiteX2" fmla="*/ 10896600 w 10896600"/>
              <a:gd name="connsiteY2" fmla="*/ 0 h 5410200"/>
              <a:gd name="connsiteX3" fmla="*/ 9544050 w 10896600"/>
              <a:gd name="connsiteY3" fmla="*/ 5410200 h 5410200"/>
              <a:gd name="connsiteX4" fmla="*/ 0 w 10896600"/>
              <a:gd name="connsiteY4" fmla="*/ 5410200 h 5410200"/>
              <a:gd name="connsiteX0" fmla="*/ 0 w 10733762"/>
              <a:gd name="connsiteY0" fmla="*/ 5234835 h 5410200"/>
              <a:gd name="connsiteX1" fmla="*/ 1189712 w 10733762"/>
              <a:gd name="connsiteY1" fmla="*/ 0 h 5410200"/>
              <a:gd name="connsiteX2" fmla="*/ 10733762 w 10733762"/>
              <a:gd name="connsiteY2" fmla="*/ 0 h 5410200"/>
              <a:gd name="connsiteX3" fmla="*/ 9381212 w 10733762"/>
              <a:gd name="connsiteY3" fmla="*/ 5410200 h 5410200"/>
              <a:gd name="connsiteX4" fmla="*/ 0 w 10733762"/>
              <a:gd name="connsiteY4" fmla="*/ 5234835 h 5410200"/>
              <a:gd name="connsiteX0" fmla="*/ 0 w 10771340"/>
              <a:gd name="connsiteY0" fmla="*/ 5360096 h 5410200"/>
              <a:gd name="connsiteX1" fmla="*/ 1227290 w 10771340"/>
              <a:gd name="connsiteY1" fmla="*/ 0 h 5410200"/>
              <a:gd name="connsiteX2" fmla="*/ 10771340 w 10771340"/>
              <a:gd name="connsiteY2" fmla="*/ 0 h 5410200"/>
              <a:gd name="connsiteX3" fmla="*/ 9418790 w 10771340"/>
              <a:gd name="connsiteY3" fmla="*/ 5410200 h 5410200"/>
              <a:gd name="connsiteX4" fmla="*/ 0 w 10771340"/>
              <a:gd name="connsiteY4" fmla="*/ 5360096 h 5410200"/>
              <a:gd name="connsiteX0" fmla="*/ 0 w 10771340"/>
              <a:gd name="connsiteY0" fmla="*/ 5360096 h 5360096"/>
              <a:gd name="connsiteX1" fmla="*/ 1227290 w 10771340"/>
              <a:gd name="connsiteY1" fmla="*/ 0 h 5360096"/>
              <a:gd name="connsiteX2" fmla="*/ 10771340 w 10771340"/>
              <a:gd name="connsiteY2" fmla="*/ 0 h 5360096"/>
              <a:gd name="connsiteX3" fmla="*/ 9819623 w 10771340"/>
              <a:gd name="connsiteY3" fmla="*/ 5335043 h 5360096"/>
              <a:gd name="connsiteX4" fmla="*/ 0 w 10771340"/>
              <a:gd name="connsiteY4" fmla="*/ 5360096 h 5360096"/>
              <a:gd name="connsiteX0" fmla="*/ 0 w 10345455"/>
              <a:gd name="connsiteY0" fmla="*/ 5573039 h 5573039"/>
              <a:gd name="connsiteX1" fmla="*/ 1227290 w 10345455"/>
              <a:gd name="connsiteY1" fmla="*/ 212943 h 5573039"/>
              <a:gd name="connsiteX2" fmla="*/ 10345455 w 10345455"/>
              <a:gd name="connsiteY2" fmla="*/ 0 h 5573039"/>
              <a:gd name="connsiteX3" fmla="*/ 9819623 w 10345455"/>
              <a:gd name="connsiteY3" fmla="*/ 5547986 h 5573039"/>
              <a:gd name="connsiteX4" fmla="*/ 0 w 10345455"/>
              <a:gd name="connsiteY4" fmla="*/ 5573039 h 5573039"/>
              <a:gd name="connsiteX0" fmla="*/ 100469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00469 w 10445924"/>
              <a:gd name="connsiteY4" fmla="*/ 5573039 h 5573039"/>
              <a:gd name="connsiteX0" fmla="*/ 376042 w 10445924"/>
              <a:gd name="connsiteY0" fmla="*/ 5435252 h 5547986"/>
              <a:gd name="connsiteX1" fmla="*/ 0 w 10445924"/>
              <a:gd name="connsiteY1" fmla="*/ 250521 h 5547986"/>
              <a:gd name="connsiteX2" fmla="*/ 10445924 w 10445924"/>
              <a:gd name="connsiteY2" fmla="*/ 0 h 5547986"/>
              <a:gd name="connsiteX3" fmla="*/ 9920092 w 10445924"/>
              <a:gd name="connsiteY3" fmla="*/ 5547986 h 5547986"/>
              <a:gd name="connsiteX4" fmla="*/ 376042 w 10445924"/>
              <a:gd name="connsiteY4" fmla="*/ 5435252 h 5547986"/>
              <a:gd name="connsiteX0" fmla="*/ 112995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12995 w 10445924"/>
              <a:gd name="connsiteY4" fmla="*/ 5573039 h 557303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67036 h 5592089"/>
              <a:gd name="connsiteX4" fmla="*/ 112995 w 10464974"/>
              <a:gd name="connsiteY4" fmla="*/ 5592089 h 559208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47986 h 5592089"/>
              <a:gd name="connsiteX4" fmla="*/ 112995 w 10464974"/>
              <a:gd name="connsiteY4" fmla="*/ 5592089 h 5592089"/>
              <a:gd name="connsiteX0" fmla="*/ 112995 w 10464974"/>
              <a:gd name="connsiteY0" fmla="*/ 5573039 h 5573039"/>
              <a:gd name="connsiteX1" fmla="*/ 0 w 10464974"/>
              <a:gd name="connsiteY1" fmla="*/ 269571 h 5573039"/>
              <a:gd name="connsiteX2" fmla="*/ 10464974 w 10464974"/>
              <a:gd name="connsiteY2" fmla="*/ 0 h 5573039"/>
              <a:gd name="connsiteX3" fmla="*/ 9920092 w 10464974"/>
              <a:gd name="connsiteY3" fmla="*/ 5547986 h 5573039"/>
              <a:gd name="connsiteX4" fmla="*/ 112995 w 10464974"/>
              <a:gd name="connsiteY4" fmla="*/ 5573039 h 5573039"/>
              <a:gd name="connsiteX0" fmla="*/ 132045 w 10484024"/>
              <a:gd name="connsiteY0" fmla="*/ 5573039 h 5573039"/>
              <a:gd name="connsiteX1" fmla="*/ 0 w 10484024"/>
              <a:gd name="connsiteY1" fmla="*/ 269571 h 5573039"/>
              <a:gd name="connsiteX2" fmla="*/ 10484024 w 10484024"/>
              <a:gd name="connsiteY2" fmla="*/ 0 h 5573039"/>
              <a:gd name="connsiteX3" fmla="*/ 9939142 w 10484024"/>
              <a:gd name="connsiteY3" fmla="*/ 5547986 h 5573039"/>
              <a:gd name="connsiteX4" fmla="*/ 132045 w 10484024"/>
              <a:gd name="connsiteY4" fmla="*/ 5573039 h 5573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4024" h="5573039">
                <a:moveTo>
                  <a:pt x="132045" y="5573039"/>
                </a:moveTo>
                <a:lnTo>
                  <a:pt x="0" y="269571"/>
                </a:lnTo>
                <a:lnTo>
                  <a:pt x="10484024" y="0"/>
                </a:lnTo>
                <a:lnTo>
                  <a:pt x="9939142" y="5547986"/>
                </a:lnTo>
                <a:lnTo>
                  <a:pt x="132045" y="5573039"/>
                </a:lnTo>
                <a:close/>
              </a:path>
            </a:pathLst>
          </a:custGeom>
          <a:solidFill>
            <a:schemeClr val="bg2">
              <a:lumMod val="25000"/>
              <a:alpha val="73000"/>
            </a:schemeClr>
          </a:solidFill>
          <a:ln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chemeClr val="tx1"/>
              </a:solidFill>
            </a:endParaRPr>
          </a:p>
        </p:txBody>
      </p:sp>
      <p:sp>
        <p:nvSpPr>
          <p:cNvPr id="2" name="Title 1"/>
          <p:cNvSpPr>
            <a:spLocks noGrp="1"/>
          </p:cNvSpPr>
          <p:nvPr>
            <p:ph type="ctrTitle"/>
          </p:nvPr>
        </p:nvSpPr>
        <p:spPr bwMode="white">
          <a:xfrm>
            <a:off x="1522413" y="914400"/>
            <a:ext cx="9144000" cy="3505200"/>
          </a:xfrm>
        </p:spPr>
        <p:txBody>
          <a:bodyPr>
            <a:noAutofit/>
          </a:bodyPr>
          <a:lstStyle>
            <a:lvl1pPr>
              <a:defRPr sz="7200">
                <a:solidFill>
                  <a:schemeClr val="bg1"/>
                </a:solidFill>
              </a:defRPr>
            </a:lvl1pPr>
          </a:lstStyle>
          <a:p>
            <a:r>
              <a:rPr lang="en-US"/>
              <a:t>Click to edit Master title style</a:t>
            </a:r>
            <a:endParaRPr/>
          </a:p>
        </p:txBody>
      </p:sp>
      <p:sp>
        <p:nvSpPr>
          <p:cNvPr id="3" name="Subtitle 2"/>
          <p:cNvSpPr>
            <a:spLocks noGrp="1"/>
          </p:cNvSpPr>
          <p:nvPr>
            <p:ph type="subTitle" idx="1"/>
          </p:nvPr>
        </p:nvSpPr>
        <p:spPr bwMode="white">
          <a:xfrm>
            <a:off x="1522413" y="4495800"/>
            <a:ext cx="8229600" cy="1066800"/>
          </a:xfrm>
        </p:spPr>
        <p:txBody>
          <a:bodyPr>
            <a:normAutofit/>
          </a:bodyPr>
          <a:lstStyle>
            <a:lvl1pPr marL="0" indent="0" algn="l">
              <a:spcBef>
                <a:spcPts val="0"/>
              </a:spcBef>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967521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52229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2" y="533400"/>
            <a:ext cx="1371600" cy="5592764"/>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1" y="533400"/>
            <a:ext cx="8077201" cy="5592764"/>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257523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baseline="0"/>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t>5/23/2019</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227332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5213" y="2514601"/>
            <a:ext cx="9144000" cy="2819400"/>
          </a:xfrm>
        </p:spPr>
        <p:txBody>
          <a:bodyPr anchor="b">
            <a:noAutofit/>
          </a:bodyPr>
          <a:lstStyle>
            <a:lvl1pPr algn="l">
              <a:defRPr sz="6600" b="0" i="0" cap="none" baseline="0"/>
            </a:lvl1pPr>
          </a:lstStyle>
          <a:p>
            <a:r>
              <a:rPr lang="en-US"/>
              <a:t>Click to edit Master title style</a:t>
            </a:r>
            <a:endParaRPr/>
          </a:p>
        </p:txBody>
      </p:sp>
      <p:sp>
        <p:nvSpPr>
          <p:cNvPr id="3" name="Text Placeholder 2"/>
          <p:cNvSpPr>
            <a:spLocks noGrp="1"/>
          </p:cNvSpPr>
          <p:nvPr>
            <p:ph type="body" idx="1"/>
          </p:nvPr>
        </p:nvSpPr>
        <p:spPr>
          <a:xfrm>
            <a:off x="1065212" y="990600"/>
            <a:ext cx="8229600"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a:xfrm>
            <a:off x="1517950" y="6327648"/>
            <a:ext cx="6862462" cy="273049"/>
          </a:xfrm>
        </p:spPr>
        <p:txBody>
          <a:bodyPr/>
          <a:lstStyle/>
          <a:p>
            <a:r>
              <a:rPr lang="en-US"/>
              <a:t>Add a footer</a:t>
            </a:r>
          </a:p>
        </p:txBody>
      </p:sp>
      <p:sp>
        <p:nvSpPr>
          <p:cNvPr id="4" name="Date Placeholder 3"/>
          <p:cNvSpPr>
            <a:spLocks noGrp="1"/>
          </p:cNvSpPr>
          <p:nvPr>
            <p:ph type="dt" sz="half" idx="10"/>
          </p:nvPr>
        </p:nvSpPr>
        <p:spPr>
          <a:xfrm>
            <a:off x="8609012" y="6327648"/>
            <a:ext cx="1320059" cy="273049"/>
          </a:xfrm>
        </p:spPr>
        <p:txBody>
          <a:bodyPr/>
          <a:lstStyle/>
          <a:p>
            <a:fld id="{83829175-527E-46A3-863C-1BB1F163B849}" type="datetimeFigureOut">
              <a:rPr lang="en-US" smtClean="0"/>
              <a:t>5/23/2019</a:t>
            </a:fld>
            <a:endParaRPr lang="en-US"/>
          </a:p>
        </p:txBody>
      </p:sp>
      <p:sp>
        <p:nvSpPr>
          <p:cNvPr id="6" name="Slide Number Placeholder 5"/>
          <p:cNvSpPr>
            <a:spLocks noGrp="1"/>
          </p:cNvSpPr>
          <p:nvPr>
            <p:ph type="sldNum" sz="quarter" idx="12"/>
          </p:nvPr>
        </p:nvSpPr>
        <p:spPr>
          <a:xfrm>
            <a:off x="10133012" y="6327648"/>
            <a:ext cx="990601" cy="273049"/>
          </a:xfrm>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169015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65212" y="533400"/>
            <a:ext cx="9601200" cy="1143000"/>
          </a:xfrm>
        </p:spPr>
        <p:txBody>
          <a:bodyPr/>
          <a:lstStyle/>
          <a:p>
            <a:r>
              <a:rPr lang="en-US"/>
              <a:t>Click to edit Master title style</a:t>
            </a:r>
            <a:endParaRPr/>
          </a:p>
        </p:txBody>
      </p:sp>
      <p:sp>
        <p:nvSpPr>
          <p:cNvPr id="3" name="Content Placeholder 2"/>
          <p:cNvSpPr>
            <a:spLocks noGrp="1"/>
          </p:cNvSpPr>
          <p:nvPr>
            <p:ph sz="half" idx="1"/>
          </p:nvPr>
        </p:nvSpPr>
        <p:spPr>
          <a:xfrm>
            <a:off x="1065212" y="1828800"/>
            <a:ext cx="4645152"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018210" y="1828800"/>
            <a:ext cx="4648201"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Add a footer</a:t>
            </a:r>
          </a:p>
        </p:txBody>
      </p:sp>
      <p:sp>
        <p:nvSpPr>
          <p:cNvPr id="5" name="Date Placeholder 4"/>
          <p:cNvSpPr>
            <a:spLocks noGrp="1"/>
          </p:cNvSpPr>
          <p:nvPr>
            <p:ph type="dt" sz="half" idx="10"/>
          </p:nvPr>
        </p:nvSpPr>
        <p:spPr/>
        <p:txBody>
          <a:bodyPr/>
          <a:lstStyle/>
          <a:p>
            <a:fld id="{83829175-527E-46A3-863C-1BB1F163B849}" type="datetimeFigureOut">
              <a:rPr lang="en-US" smtClean="0"/>
              <a:t>5/23/2019</a:t>
            </a:fld>
            <a:endParaRPr lang="en-US"/>
          </a:p>
        </p:txBody>
      </p:sp>
      <p:sp>
        <p:nvSpPr>
          <p:cNvPr id="7" name="Slide Number Placeholder 6"/>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2886291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67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5212" y="533400"/>
            <a:ext cx="9601200" cy="11430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065212"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5212"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021260"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21260"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a:t>Add a footer</a:t>
            </a:r>
          </a:p>
        </p:txBody>
      </p:sp>
      <p:sp>
        <p:nvSpPr>
          <p:cNvPr id="7" name="Date Placeholder 6"/>
          <p:cNvSpPr>
            <a:spLocks noGrp="1"/>
          </p:cNvSpPr>
          <p:nvPr>
            <p:ph type="dt" sz="half" idx="10"/>
          </p:nvPr>
        </p:nvSpPr>
        <p:spPr/>
        <p:txBody>
          <a:bodyPr/>
          <a:lstStyle/>
          <a:p>
            <a:fld id="{83829175-527E-46A3-863C-1BB1F163B849}" type="datetimeFigureOut">
              <a:rPr lang="en-US" smtClean="0"/>
              <a:t>5/23/2019</a:t>
            </a:fld>
            <a:endParaRPr lang="en-US"/>
          </a:p>
        </p:txBody>
      </p:sp>
      <p:sp>
        <p:nvSpPr>
          <p:cNvPr id="9" name="Slide Number Placeholder 8"/>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167703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a:t>Add a footer</a:t>
            </a:r>
          </a:p>
        </p:txBody>
      </p:sp>
      <p:sp>
        <p:nvSpPr>
          <p:cNvPr id="3" name="Date Placeholder 2"/>
          <p:cNvSpPr>
            <a:spLocks noGrp="1"/>
          </p:cNvSpPr>
          <p:nvPr>
            <p:ph type="dt" sz="half" idx="10"/>
          </p:nvPr>
        </p:nvSpPr>
        <p:spPr/>
        <p:txBody>
          <a:bodyPr/>
          <a:lstStyle/>
          <a:p>
            <a:fld id="{83829175-527E-46A3-863C-1BB1F163B849}" type="datetimeFigureOut">
              <a:rPr lang="en-US" smtClean="0"/>
              <a:t>5/23/2019</a:t>
            </a:fld>
            <a:endParaRPr lang="en-US"/>
          </a:p>
        </p:txBody>
      </p:sp>
      <p:sp>
        <p:nvSpPr>
          <p:cNvPr id="5" name="Slide Number Placeholder 4"/>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38760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Add a footer</a:t>
            </a:r>
          </a:p>
        </p:txBody>
      </p:sp>
      <p:sp>
        <p:nvSpPr>
          <p:cNvPr id="2" name="Date Placeholder 1"/>
          <p:cNvSpPr>
            <a:spLocks noGrp="1"/>
          </p:cNvSpPr>
          <p:nvPr>
            <p:ph type="dt" sz="half" idx="10"/>
          </p:nvPr>
        </p:nvSpPr>
        <p:spPr/>
        <p:txBody>
          <a:bodyPr/>
          <a:lstStyle/>
          <a:p>
            <a:fld id="{83829175-527E-46A3-863C-1BB1F163B849}" type="datetimeFigureOut">
              <a:rPr lang="en-US" smtClean="0"/>
              <a:t>5/23/2019</a:t>
            </a:fld>
            <a:endParaRPr lang="en-US"/>
          </a:p>
        </p:txBody>
      </p:sp>
      <p:sp>
        <p:nvSpPr>
          <p:cNvPr id="4" name="Slide Number Placeholder 3"/>
          <p:cNvSpPr>
            <a:spLocks noGrp="1"/>
          </p:cNvSpPr>
          <p:nvPr>
            <p:ph type="sldNum" sz="quarter" idx="12"/>
          </p:nvPr>
        </p:nvSpPr>
        <p:spPr/>
        <p:txBody>
          <a:bodyPr/>
          <a:lstStyle/>
          <a:p>
            <a:fld id="{E5137D0E-4A4F-4307-8994-C1891D747D59}" type="slidenum">
              <a:rPr lang="en-US" smtClean="0"/>
              <a:t>‹#›</a:t>
            </a:fld>
            <a:endParaRPr lang="en-US"/>
          </a:p>
        </p:txBody>
      </p:sp>
    </p:spTree>
    <p:extLst>
      <p:ext uri="{BB962C8B-B14F-4D97-AF65-F5344CB8AC3E}">
        <p14:creationId xmlns:p14="http://schemas.microsoft.com/office/powerpoint/2010/main" val="800589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5212" y="2590800"/>
            <a:ext cx="3276599" cy="1924050"/>
          </a:xfrm>
        </p:spPr>
        <p:txBody>
          <a:bodyPr anchor="b">
            <a:norm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646611" y="838200"/>
            <a:ext cx="6172201" cy="5181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65212"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Footer Placeholder 8"/>
          <p:cNvSpPr>
            <a:spLocks noGrp="1"/>
          </p:cNvSpPr>
          <p:nvPr>
            <p:ph type="ftr" sz="quarter" idx="11"/>
          </p:nvPr>
        </p:nvSpPr>
        <p:spPr/>
        <p:txBody>
          <a:bodyPr/>
          <a:lstStyle/>
          <a:p>
            <a:r>
              <a:rPr lang="en-US"/>
              <a:t>Add a footer</a:t>
            </a:r>
          </a:p>
        </p:txBody>
      </p:sp>
      <p:sp>
        <p:nvSpPr>
          <p:cNvPr id="8" name="Date Placeholder 7"/>
          <p:cNvSpPr>
            <a:spLocks noGrp="1"/>
          </p:cNvSpPr>
          <p:nvPr>
            <p:ph type="dt" sz="half" idx="10"/>
          </p:nvPr>
        </p:nvSpPr>
        <p:spPr/>
        <p:txBody>
          <a:bodyPr/>
          <a:lstStyle/>
          <a:p>
            <a:fld id="{83829175-527E-46A3-863C-1BB1F163B849}" type="datetimeFigureOut">
              <a:rPr lang="en-US" smtClean="0"/>
              <a:pPr/>
              <a:t>5/23/2019</a:t>
            </a:fld>
            <a:endParaRPr lang="en-US"/>
          </a:p>
        </p:txBody>
      </p:sp>
      <p:sp>
        <p:nvSpPr>
          <p:cNvPr id="10" name="Slide Number Placeholder 9"/>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140275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5212" y="2590800"/>
            <a:ext cx="3276599" cy="1924050"/>
          </a:xfrm>
        </p:spPr>
        <p:txBody>
          <a:bodyPr anchor="b">
            <a:norm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4799012" y="836610"/>
            <a:ext cx="5867401" cy="518319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1065212"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8"/>
          <p:cNvSpPr>
            <a:spLocks noGrp="1"/>
          </p:cNvSpPr>
          <p:nvPr>
            <p:ph type="ftr" sz="quarter" idx="11"/>
          </p:nvPr>
        </p:nvSpPr>
        <p:spPr>
          <a:xfrm>
            <a:off x="1517950" y="6324600"/>
            <a:ext cx="6862462" cy="273049"/>
          </a:xfrm>
        </p:spPr>
        <p:txBody>
          <a:bodyPr/>
          <a:lstStyle/>
          <a:p>
            <a:r>
              <a:rPr lang="en-US"/>
              <a:t>Add a footer</a:t>
            </a:r>
          </a:p>
        </p:txBody>
      </p:sp>
      <p:sp>
        <p:nvSpPr>
          <p:cNvPr id="6" name="Date Placeholder 7"/>
          <p:cNvSpPr>
            <a:spLocks noGrp="1"/>
          </p:cNvSpPr>
          <p:nvPr>
            <p:ph type="dt" sz="half" idx="10"/>
          </p:nvPr>
        </p:nvSpPr>
        <p:spPr>
          <a:xfrm>
            <a:off x="8609012" y="6324600"/>
            <a:ext cx="1320059" cy="273049"/>
          </a:xfrm>
        </p:spPr>
        <p:txBody>
          <a:bodyPr/>
          <a:lstStyle/>
          <a:p>
            <a:fld id="{83829175-527E-46A3-863C-1BB1F163B849}" type="datetimeFigureOut">
              <a:rPr lang="en-US" smtClean="0"/>
              <a:pPr/>
              <a:t>5/23/2019</a:t>
            </a:fld>
            <a:endParaRPr lang="en-US"/>
          </a:p>
        </p:txBody>
      </p:sp>
      <p:sp>
        <p:nvSpPr>
          <p:cNvPr id="7" name="Slide Number Placeholder 9"/>
          <p:cNvSpPr>
            <a:spLocks noGrp="1"/>
          </p:cNvSpPr>
          <p:nvPr>
            <p:ph type="sldNum" sz="quarter" idx="12"/>
          </p:nvPr>
        </p:nvSpPr>
        <p:spPr>
          <a:xfrm>
            <a:off x="10133012" y="6324600"/>
            <a:ext cx="990601" cy="273049"/>
          </a:xfrm>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val="269077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
        <p:nvSpPr>
          <p:cNvPr id="2" name="Title Placeholder 1"/>
          <p:cNvSpPr>
            <a:spLocks noGrp="1"/>
          </p:cNvSpPr>
          <p:nvPr>
            <p:ph type="title"/>
          </p:nvPr>
        </p:nvSpPr>
        <p:spPr>
          <a:xfrm>
            <a:off x="1065212" y="533400"/>
            <a:ext cx="9601200" cy="11430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065212" y="1828800"/>
            <a:ext cx="9601200" cy="41910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517950" y="6324600"/>
            <a:ext cx="6862462" cy="273049"/>
          </a:xfrm>
          <a:prstGeom prst="rect">
            <a:avLst/>
          </a:prstGeom>
        </p:spPr>
        <p:txBody>
          <a:bodyPr vert="horz" lIns="91440" tIns="45720" rIns="91440" bIns="45720" rtlCol="0" anchor="ctr"/>
          <a:lstStyle>
            <a:lvl1pPr algn="l">
              <a:defRPr sz="1100">
                <a:solidFill>
                  <a:schemeClr val="tx1"/>
                </a:solidFill>
              </a:defRPr>
            </a:lvl1pPr>
          </a:lstStyle>
          <a:p>
            <a:r>
              <a:rPr lang="en-US"/>
              <a:t>Add a footer</a:t>
            </a:r>
          </a:p>
        </p:txBody>
      </p:sp>
      <p:sp>
        <p:nvSpPr>
          <p:cNvPr id="4" name="Date Placeholder 3"/>
          <p:cNvSpPr>
            <a:spLocks noGrp="1"/>
          </p:cNvSpPr>
          <p:nvPr>
            <p:ph type="dt" sz="half" idx="2"/>
          </p:nvPr>
        </p:nvSpPr>
        <p:spPr>
          <a:xfrm>
            <a:off x="8609012" y="6324600"/>
            <a:ext cx="1320059" cy="273049"/>
          </a:xfrm>
          <a:prstGeom prst="rect">
            <a:avLst/>
          </a:prstGeom>
        </p:spPr>
        <p:txBody>
          <a:bodyPr vert="horz" lIns="91440" tIns="45720" rIns="91440" bIns="45720" rtlCol="0" anchor="ctr"/>
          <a:lstStyle>
            <a:lvl1pPr algn="r">
              <a:defRPr sz="1100">
                <a:solidFill>
                  <a:schemeClr val="tx1"/>
                </a:solidFill>
              </a:defRPr>
            </a:lvl1pPr>
          </a:lstStyle>
          <a:p>
            <a:fld id="{83829175-527E-46A3-863C-1BB1F163B849}" type="datetimeFigureOut">
              <a:rPr lang="en-US" smtClean="0"/>
              <a:pPr/>
              <a:t>5/23/2019</a:t>
            </a:fld>
            <a:endParaRPr lang="en-US"/>
          </a:p>
        </p:txBody>
      </p:sp>
      <p:sp>
        <p:nvSpPr>
          <p:cNvPr id="6" name="Slide Number Placeholder 5"/>
          <p:cNvSpPr>
            <a:spLocks noGrp="1"/>
          </p:cNvSpPr>
          <p:nvPr>
            <p:ph type="sldNum" sz="quarter" idx="4"/>
          </p:nvPr>
        </p:nvSpPr>
        <p:spPr>
          <a:xfrm>
            <a:off x="10133012" y="6324600"/>
            <a:ext cx="990601" cy="273049"/>
          </a:xfrm>
          <a:prstGeom prst="rect">
            <a:avLst/>
          </a:prstGeom>
        </p:spPr>
        <p:txBody>
          <a:bodyPr vert="horz" lIns="91440" tIns="45720" rIns="91440" bIns="45720" rtlCol="0" anchor="ctr"/>
          <a:lstStyle>
            <a:lvl1pPr algn="r">
              <a:defRPr sz="1100">
                <a:solidFill>
                  <a:schemeClr val="tx1"/>
                </a:solidFill>
              </a:defRPr>
            </a:lvl1pPr>
          </a:lstStyle>
          <a:p>
            <a:fld id="{E5137D0E-4A4F-4307-8994-C1891D747D59}" type="slidenum">
              <a:rPr lang="en-US" smtClean="0"/>
              <a:pPr/>
              <a:t>‹#›</a:t>
            </a:fld>
            <a:endParaRPr lang="en-US"/>
          </a:p>
        </p:txBody>
      </p:sp>
    </p:spTree>
    <p:extLst>
      <p:ext uri="{BB962C8B-B14F-4D97-AF65-F5344CB8AC3E}">
        <p14:creationId xmlns:p14="http://schemas.microsoft.com/office/powerpoint/2010/main" val="3816540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800"/>
        </a:spcBef>
        <a:buFont typeface="Arial" pitchFamily="34" charset="0"/>
        <a:buChar char="–"/>
        <a:defRPr sz="1800" kern="1200">
          <a:solidFill>
            <a:schemeClr val="tx1"/>
          </a:solidFill>
          <a:latin typeface="+mn-lt"/>
          <a:ea typeface="+mn-ea"/>
          <a:cs typeface="+mn-cs"/>
        </a:defRPr>
      </a:lvl2pPr>
      <a:lvl3pPr marL="741363" indent="-171450" algn="l" defTabSz="914400" rtl="0" eaLnBrk="1" latinLnBrk="0" hangingPunct="1">
        <a:lnSpc>
          <a:spcPct val="90000"/>
        </a:lnSpc>
        <a:spcBef>
          <a:spcPts val="600"/>
        </a:spcBef>
        <a:buFont typeface="Arial" pitchFamily="34" charset="0"/>
        <a:buChar char="•"/>
        <a:defRPr sz="1600" kern="1200">
          <a:solidFill>
            <a:schemeClr val="tx1"/>
          </a:solidFill>
          <a:latin typeface="+mn-lt"/>
          <a:ea typeface="+mn-ea"/>
          <a:cs typeface="+mn-cs"/>
        </a:defRPr>
      </a:lvl3pPr>
      <a:lvl4pPr marL="9667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4pPr>
      <a:lvl5pPr marL="12080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5pPr>
      <a:lvl6pPr marL="1444752"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6pPr>
      <a:lvl7pPr marL="1682496"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7pPr>
      <a:lvl8pPr marL="1920240"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8pPr>
      <a:lvl9pPr marL="2157984"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39" userDrawn="1">
          <p15:clr>
            <a:srgbClr val="F26B43"/>
          </p15:clr>
        </p15:guide>
        <p15:guide id="2" pos="671" userDrawn="1">
          <p15:clr>
            <a:srgbClr val="F26B43"/>
          </p15:clr>
        </p15:guide>
        <p15:guide id="3" pos="67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creativecommons.org/licenses/by/4.0/legalcode"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creativecommons.org/licenses/by-nc-nd/4.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reativecommons.org/choos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hyperlink" Target="http://www.sherpa.ac.uk/romeo/index.php?la=en&amp;fIDnum=|&amp;mode=simple" TargetMode="Externa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mailto:Nicolas.Pares@du.edu" TargetMode="External"/><Relationship Id="rId1" Type="http://schemas.openxmlformats.org/officeDocument/2006/relationships/slideLayout" Target="../slideLayouts/slideLayout8.xml"/><Relationship Id="rId5" Type="http://schemas.openxmlformats.org/officeDocument/2006/relationships/hyperlink" Target="NULL" TargetMode="External"/><Relationship Id="rId4" Type="http://schemas.openxmlformats.org/officeDocument/2006/relationships/hyperlink" Target="NULL"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sparcopen.org" TargetMode="External"/><Relationship Id="rId2" Type="http://schemas.openxmlformats.org/officeDocument/2006/relationships/hyperlink" Target="https://certificates.creativecommons.org/" TargetMode="Externa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hyperlink" Target="http://creativecommons.org/licenses/by-nc/4.0/" TargetMode="External"/><Relationship Id="rId4" Type="http://schemas.openxmlformats.org/officeDocument/2006/relationships/hyperlink" Target="http://in-Colorado.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3338" y="1755200"/>
            <a:ext cx="9678987" cy="2140909"/>
          </a:xfrm>
        </p:spPr>
        <p:txBody>
          <a:bodyPr/>
          <a:lstStyle/>
          <a:p>
            <a:pPr algn="ctr"/>
            <a:r>
              <a:rPr lang="en-US" sz="5400" b="1"/>
              <a:t>Beyond “All Rights Reserved” with Creative Commons &amp; Open Hosting</a:t>
            </a:r>
            <a:r>
              <a:rPr lang="en-US"/>
              <a:t> </a:t>
            </a:r>
          </a:p>
        </p:txBody>
      </p:sp>
      <p:sp>
        <p:nvSpPr>
          <p:cNvPr id="3" name="Subtitle 2"/>
          <p:cNvSpPr>
            <a:spLocks noGrp="1"/>
          </p:cNvSpPr>
          <p:nvPr>
            <p:ph type="subTitle" idx="1"/>
          </p:nvPr>
        </p:nvSpPr>
        <p:spPr>
          <a:xfrm>
            <a:off x="1522412" y="4495800"/>
            <a:ext cx="9005219" cy="1066800"/>
          </a:xfrm>
        </p:spPr>
        <p:txBody>
          <a:bodyPr vert="horz" lIns="91440" tIns="45720" rIns="91440" bIns="45720" rtlCol="0" anchor="t">
            <a:normAutofit lnSpcReduction="10000"/>
          </a:bodyPr>
          <a:lstStyle/>
          <a:p>
            <a:pPr algn="ctr"/>
            <a:r>
              <a:rPr lang="en-US"/>
              <a:t>A presentational workshop on utilizing Creative Commons copyright and </a:t>
            </a:r>
            <a:r>
              <a:rPr lang="en-US" u="sng"/>
              <a:t>Open Access </a:t>
            </a:r>
            <a:r>
              <a:rPr lang="en-US"/>
              <a:t>hosting to openly share your creative genius</a:t>
            </a:r>
          </a:p>
        </p:txBody>
      </p:sp>
      <p:pic>
        <p:nvPicPr>
          <p:cNvPr id="1026" name="Picture 2"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562725"/>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56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60659CBE-BC84-4E74-8AB4-340578E69123}"/>
              </a:ext>
            </a:extLst>
          </p:cNvPr>
          <p:cNvSpPr/>
          <p:nvPr/>
        </p:nvSpPr>
        <p:spPr>
          <a:xfrm>
            <a:off x="1331843" y="1431235"/>
            <a:ext cx="9153940" cy="41943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Image result for creative commons images">
            <a:extLst>
              <a:ext uri="{FF2B5EF4-FFF2-40B4-BE49-F238E27FC236}">
                <a16:creationId xmlns:a16="http://schemas.microsoft.com/office/drawing/2014/main" xmlns="" id="{A5576E1C-4921-4BB1-BD77-A9893EFF213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8261" y="2077278"/>
            <a:ext cx="2943709" cy="2943709"/>
          </a:xfrm>
          <a:prstGeom prst="rect">
            <a:avLst/>
          </a:prstGeom>
          <a:noFill/>
          <a:extLst>
            <a:ext uri="{909E8E84-426E-40DD-AFC4-6F175D3DCCD1}">
              <a14:hiddenFill xmlns:a14="http://schemas.microsoft.com/office/drawing/2010/main">
                <a:solidFill>
                  <a:srgbClr val="FFFFFF"/>
                </a:solidFill>
              </a14:hiddenFill>
            </a:ext>
          </a:extLst>
        </p:spPr>
      </p:pic>
      <p:sp>
        <p:nvSpPr>
          <p:cNvPr id="7" name="Plus Sign 6">
            <a:extLst>
              <a:ext uri="{FF2B5EF4-FFF2-40B4-BE49-F238E27FC236}">
                <a16:creationId xmlns:a16="http://schemas.microsoft.com/office/drawing/2014/main" xmlns="" id="{A681353C-7DB9-4187-BC2D-D1C91B61FCC4}"/>
              </a:ext>
            </a:extLst>
          </p:cNvPr>
          <p:cNvSpPr/>
          <p:nvPr/>
        </p:nvSpPr>
        <p:spPr>
          <a:xfrm>
            <a:off x="5188226" y="2719215"/>
            <a:ext cx="1441174" cy="1659834"/>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C81C6C49-92A4-4A7D-96B0-A86344E474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2" y="1147438"/>
            <a:ext cx="4761905" cy="4761905"/>
          </a:xfrm>
          <a:prstGeom prst="rect">
            <a:avLst/>
          </a:prstGeom>
        </p:spPr>
      </p:pic>
      <p:sp>
        <p:nvSpPr>
          <p:cNvPr id="8" name="Rectangle 7">
            <a:extLst>
              <a:ext uri="{FF2B5EF4-FFF2-40B4-BE49-F238E27FC236}">
                <a16:creationId xmlns:a16="http://schemas.microsoft.com/office/drawing/2014/main" xmlns="" id="{C33F1E90-124D-48C9-AA63-226F769D046D}"/>
              </a:ext>
            </a:extLst>
          </p:cNvPr>
          <p:cNvSpPr/>
          <p:nvPr/>
        </p:nvSpPr>
        <p:spPr>
          <a:xfrm>
            <a:off x="7553739" y="4492487"/>
            <a:ext cx="1987826" cy="427383"/>
          </a:xfrm>
          <a:prstGeom prst="rect">
            <a:avLst/>
          </a:prstGeom>
          <a:solidFill>
            <a:srgbClr val="8B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E7F43EA5-65FD-4779-946F-E7D5370B7DA9}"/>
              </a:ext>
            </a:extLst>
          </p:cNvPr>
          <p:cNvSpPr/>
          <p:nvPr/>
        </p:nvSpPr>
        <p:spPr>
          <a:xfrm>
            <a:off x="7217536" y="2395330"/>
            <a:ext cx="2516323" cy="795131"/>
          </a:xfrm>
          <a:prstGeom prst="rect">
            <a:avLst/>
          </a:prstGeom>
          <a:solidFill>
            <a:srgbClr val="6518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C12DB74A-3BD3-43F6-8C6D-7716AB24969A}"/>
              </a:ext>
            </a:extLst>
          </p:cNvPr>
          <p:cNvSpPr txBox="1"/>
          <p:nvPr/>
        </p:nvSpPr>
        <p:spPr>
          <a:xfrm>
            <a:off x="7406047" y="2531285"/>
            <a:ext cx="2176669" cy="523220"/>
          </a:xfrm>
          <a:prstGeom prst="rect">
            <a:avLst/>
          </a:prstGeom>
          <a:noFill/>
        </p:spPr>
        <p:txBody>
          <a:bodyPr wrap="square" rtlCol="0">
            <a:spAutoFit/>
          </a:bodyPr>
          <a:lstStyle/>
          <a:p>
            <a:pPr algn="ctr"/>
            <a:r>
              <a:rPr lang="en-US" sz="2800" b="1">
                <a:solidFill>
                  <a:schemeClr val="bg1"/>
                </a:solidFill>
              </a:rPr>
              <a:t>HOSTING</a:t>
            </a:r>
          </a:p>
        </p:txBody>
      </p:sp>
      <p:sp>
        <p:nvSpPr>
          <p:cNvPr id="13" name="TextBox 12">
            <a:extLst>
              <a:ext uri="{FF2B5EF4-FFF2-40B4-BE49-F238E27FC236}">
                <a16:creationId xmlns:a16="http://schemas.microsoft.com/office/drawing/2014/main" xmlns="" id="{BE426CDB-4641-47DD-9F40-5ECC79E0F458}"/>
              </a:ext>
            </a:extLst>
          </p:cNvPr>
          <p:cNvSpPr txBox="1"/>
          <p:nvPr/>
        </p:nvSpPr>
        <p:spPr>
          <a:xfrm>
            <a:off x="7553739" y="4492487"/>
            <a:ext cx="2516323" cy="369332"/>
          </a:xfrm>
          <a:prstGeom prst="rect">
            <a:avLst/>
          </a:prstGeom>
          <a:noFill/>
        </p:spPr>
        <p:txBody>
          <a:bodyPr wrap="square" rtlCol="0">
            <a:spAutoFit/>
          </a:bodyPr>
          <a:lstStyle/>
          <a:p>
            <a:r>
              <a:rPr lang="en-US" b="1">
                <a:solidFill>
                  <a:schemeClr val="bg1"/>
                </a:solidFill>
              </a:rPr>
              <a:t>Digital Commons</a:t>
            </a:r>
          </a:p>
        </p:txBody>
      </p:sp>
      <p:sp>
        <p:nvSpPr>
          <p:cNvPr id="14" name="Arrow: Right 13">
            <a:extLst>
              <a:ext uri="{FF2B5EF4-FFF2-40B4-BE49-F238E27FC236}">
                <a16:creationId xmlns:a16="http://schemas.microsoft.com/office/drawing/2014/main" xmlns="" id="{75D81390-9276-4299-94ED-8B4E36E839BB}"/>
              </a:ext>
            </a:extLst>
          </p:cNvPr>
          <p:cNvSpPr/>
          <p:nvPr/>
        </p:nvSpPr>
        <p:spPr>
          <a:xfrm rot="2577387">
            <a:off x="1443789" y="1552074"/>
            <a:ext cx="1011177" cy="9792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B6F62233-2B6E-4825-9C53-B92ED0222B6B}"/>
              </a:ext>
            </a:extLst>
          </p:cNvPr>
          <p:cNvPicPr>
            <a:picLocks noChangeAspect="1"/>
          </p:cNvPicPr>
          <p:nvPr/>
        </p:nvPicPr>
        <p:blipFill>
          <a:blip r:embed="rId4"/>
          <a:stretch>
            <a:fillRect/>
          </a:stretch>
        </p:blipFill>
        <p:spPr>
          <a:xfrm rot="6291083">
            <a:off x="4778460" y="1478140"/>
            <a:ext cx="926672" cy="914479"/>
          </a:xfrm>
          <a:prstGeom prst="rect">
            <a:avLst/>
          </a:prstGeom>
        </p:spPr>
      </p:pic>
      <p:pic>
        <p:nvPicPr>
          <p:cNvPr id="16" name="Picture 15">
            <a:extLst>
              <a:ext uri="{FF2B5EF4-FFF2-40B4-BE49-F238E27FC236}">
                <a16:creationId xmlns:a16="http://schemas.microsoft.com/office/drawing/2014/main" xmlns="" id="{9502C519-9C3A-4F39-97B7-74429C58D508}"/>
              </a:ext>
            </a:extLst>
          </p:cNvPr>
          <p:cNvPicPr>
            <a:picLocks noChangeAspect="1"/>
          </p:cNvPicPr>
          <p:nvPr/>
        </p:nvPicPr>
        <p:blipFill>
          <a:blip r:embed="rId4"/>
          <a:stretch>
            <a:fillRect/>
          </a:stretch>
        </p:blipFill>
        <p:spPr>
          <a:xfrm rot="16900440">
            <a:off x="1331843" y="4462630"/>
            <a:ext cx="926672" cy="914479"/>
          </a:xfrm>
          <a:prstGeom prst="rect">
            <a:avLst/>
          </a:prstGeom>
        </p:spPr>
      </p:pic>
      <p:pic>
        <p:nvPicPr>
          <p:cNvPr id="17" name="Picture 16">
            <a:extLst>
              <a:ext uri="{FF2B5EF4-FFF2-40B4-BE49-F238E27FC236}">
                <a16:creationId xmlns:a16="http://schemas.microsoft.com/office/drawing/2014/main" xmlns="" id="{7720D53B-24D4-40E8-8714-CDF9EB457811}"/>
              </a:ext>
            </a:extLst>
          </p:cNvPr>
          <p:cNvPicPr>
            <a:picLocks noChangeAspect="1"/>
          </p:cNvPicPr>
          <p:nvPr/>
        </p:nvPicPr>
        <p:blipFill>
          <a:blip r:embed="rId4"/>
          <a:stretch>
            <a:fillRect/>
          </a:stretch>
        </p:blipFill>
        <p:spPr>
          <a:xfrm rot="10800000">
            <a:off x="4851412" y="4528136"/>
            <a:ext cx="926672" cy="914479"/>
          </a:xfrm>
          <a:prstGeom prst="rect">
            <a:avLst/>
          </a:prstGeom>
        </p:spPr>
      </p:pic>
    </p:spTree>
    <p:extLst>
      <p:ext uri="{BB962C8B-B14F-4D97-AF65-F5344CB8AC3E}">
        <p14:creationId xmlns:p14="http://schemas.microsoft.com/office/powerpoint/2010/main" val="1629351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a:t>Creative Commons is Copyright</a:t>
            </a:r>
          </a:p>
        </p:txBody>
      </p:sp>
      <p:sp>
        <p:nvSpPr>
          <p:cNvPr id="14" name="Content Placeholder 13"/>
          <p:cNvSpPr>
            <a:spLocks noGrp="1"/>
          </p:cNvSpPr>
          <p:nvPr>
            <p:ph idx="1"/>
          </p:nvPr>
        </p:nvSpPr>
        <p:spPr/>
        <p:txBody>
          <a:bodyPr vert="horz" lIns="91440" tIns="45720" rIns="91440" bIns="45720" rtlCol="0" anchor="t">
            <a:normAutofit fontScale="70000" lnSpcReduction="20000"/>
          </a:bodyPr>
          <a:lstStyle/>
          <a:p>
            <a:pPr marL="0" lvl="1" indent="0">
              <a:buNone/>
            </a:pPr>
            <a:endParaRPr lang="en-US"/>
          </a:p>
          <a:p>
            <a:pPr marL="0" lvl="1" indent="0">
              <a:buNone/>
            </a:pPr>
            <a:r>
              <a:rPr lang="en-US" sz="2800" b="1" u="sng">
                <a:effectLst>
                  <a:outerShdw blurRad="38100" dist="38100" dir="2700000" algn="tl">
                    <a:srgbClr val="000000">
                      <a:alpha val="43137"/>
                    </a:srgbClr>
                  </a:outerShdw>
                </a:effectLst>
              </a:rPr>
              <a:t>Creative commons as a form of copyright</a:t>
            </a:r>
          </a:p>
          <a:p>
            <a:pPr marL="342900" lvl="2" indent="-342900">
              <a:buAutoNum type="arabicPeriod"/>
            </a:pPr>
            <a:r>
              <a:rPr lang="en-US" sz="2800"/>
              <a:t>Types of creations that it can be used on</a:t>
            </a:r>
          </a:p>
          <a:p>
            <a:pPr marL="682625" lvl="3" indent="-457200"/>
            <a:r>
              <a:rPr lang="en-US" sz="2600"/>
              <a:t>Video, article, book, presentations, </a:t>
            </a:r>
            <a:r>
              <a:rPr lang="en-US" sz="2600" err="1"/>
              <a:t>audiosets</a:t>
            </a:r>
            <a:r>
              <a:rPr lang="en-US" sz="2600"/>
              <a:t>, dataset, offline document, website, blog, course module, online course</a:t>
            </a:r>
          </a:p>
          <a:p>
            <a:pPr marL="682625" lvl="3" indent="-457200"/>
            <a:r>
              <a:rPr lang="en-US" sz="2600"/>
              <a:t>DO NOT use on software</a:t>
            </a:r>
          </a:p>
          <a:p>
            <a:pPr marL="0" lvl="2" indent="0">
              <a:buNone/>
            </a:pPr>
            <a:endParaRPr lang="en-US" sz="2800"/>
          </a:p>
          <a:p>
            <a:pPr marL="342900" lvl="2" indent="-342900">
              <a:buAutoNum type="arabicPeriod" startAt="2"/>
            </a:pPr>
            <a:r>
              <a:rPr lang="en-US" sz="2800"/>
              <a:t>The types of rights afforded in CC</a:t>
            </a:r>
          </a:p>
          <a:p>
            <a:pPr marL="682625" lvl="3" indent="-457200"/>
            <a:r>
              <a:rPr lang="en-US" sz="2600"/>
              <a:t>Moral rights at the front and center</a:t>
            </a:r>
          </a:p>
          <a:p>
            <a:pPr marL="923925" lvl="4" indent="-457200"/>
            <a:r>
              <a:rPr lang="en-US" sz="2600"/>
              <a:t>Attribution</a:t>
            </a:r>
          </a:p>
          <a:p>
            <a:pPr marL="923925" lvl="4" indent="-457200"/>
            <a:r>
              <a:rPr lang="en-US" sz="2600"/>
              <a:t>Anonymous publication</a:t>
            </a:r>
          </a:p>
          <a:p>
            <a:pPr marL="923925" lvl="4" indent="-457200"/>
            <a:r>
              <a:rPr lang="en-US" sz="2600"/>
              <a:t>Integrity of the work</a:t>
            </a:r>
          </a:p>
          <a:p>
            <a:pPr marL="342900" lvl="2" indent="-342900">
              <a:buAutoNum type="arabicPeriod" startAt="3"/>
            </a:pPr>
            <a:endParaRPr lang="en-US" sz="2800"/>
          </a:p>
          <a:p>
            <a:pPr marL="342900" lvl="2" indent="-342900">
              <a:buAutoNum type="arabicPeriod" startAt="3"/>
            </a:pPr>
            <a:r>
              <a:rPr lang="en-US" sz="2800"/>
              <a:t>What CC is not</a:t>
            </a:r>
          </a:p>
          <a:p>
            <a:pPr marL="682625" lvl="3" indent="-457200"/>
            <a:r>
              <a:rPr lang="en-US" sz="2600"/>
              <a:t>Patent, trademark, privacy and publicity rights</a:t>
            </a:r>
          </a:p>
          <a:p>
            <a:pPr marL="1035050" lvl="4" indent="0">
              <a:buNone/>
            </a:pPr>
            <a:endParaRPr lang="en-US"/>
          </a:p>
        </p:txBody>
      </p:sp>
    </p:spTree>
    <p:extLst>
      <p:ext uri="{BB962C8B-B14F-4D97-AF65-F5344CB8AC3E}">
        <p14:creationId xmlns:p14="http://schemas.microsoft.com/office/powerpoint/2010/main" val="115157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a:t>The make-up of an individual CC</a:t>
            </a:r>
          </a:p>
        </p:txBody>
      </p:sp>
      <p:sp>
        <p:nvSpPr>
          <p:cNvPr id="14" name="Content Placeholder 13"/>
          <p:cNvSpPr>
            <a:spLocks noGrp="1"/>
          </p:cNvSpPr>
          <p:nvPr>
            <p:ph idx="1"/>
          </p:nvPr>
        </p:nvSpPr>
        <p:spPr>
          <a:xfrm>
            <a:off x="1065212" y="1828800"/>
            <a:ext cx="8605562" cy="4273826"/>
          </a:xfrm>
        </p:spPr>
        <p:txBody>
          <a:bodyPr vert="horz" lIns="91440" tIns="45720" rIns="91440" bIns="45720" rtlCol="0" anchor="t">
            <a:normAutofit fontScale="92500" lnSpcReduction="20000"/>
          </a:bodyPr>
          <a:lstStyle/>
          <a:p>
            <a:pPr lvl="0"/>
            <a:r>
              <a:rPr lang="en-US"/>
              <a:t>The </a:t>
            </a:r>
            <a:r>
              <a:rPr lang="en-US" b="1" u="sng"/>
              <a:t>legal code</a:t>
            </a:r>
            <a:r>
              <a:rPr lang="en-US"/>
              <a:t> is the base layer. This contains the “lawyer-readable” terms and conditions that are legally enforceable in court. Take a minute and scan through </a:t>
            </a:r>
            <a:r>
              <a:rPr lang="en-US">
                <a:hlinkClick r:id="rId2"/>
              </a:rPr>
              <a:t>the legal code of CC BY</a:t>
            </a:r>
            <a:r>
              <a:rPr lang="en-US"/>
              <a:t> to see how it is structured. Can you find where the attribution requirements are listed? </a:t>
            </a:r>
          </a:p>
          <a:p>
            <a:pPr lvl="0"/>
            <a:r>
              <a:rPr lang="en-US"/>
              <a:t>The </a:t>
            </a:r>
            <a:r>
              <a:rPr lang="en-US" b="1" u="sng"/>
              <a:t>commons deeds</a:t>
            </a:r>
            <a:r>
              <a:rPr lang="en-US"/>
              <a:t> are the most well-known layer of the licenses. These are the web pages that lay out the key license terms in so-called “human-readable” terms. The deeds are not legally enforceable but instead summarize the legal code. Take some time to explore the deeds for </a:t>
            </a:r>
            <a:r>
              <a:rPr lang="en-US">
                <a:hlinkClick r:id="rId3"/>
              </a:rPr>
              <a:t>CC BY </a:t>
            </a:r>
            <a:r>
              <a:rPr lang="en-US"/>
              <a:t>and </a:t>
            </a:r>
            <a:r>
              <a:rPr lang="en-US">
                <a:hlinkClick r:id="rId4"/>
              </a:rPr>
              <a:t>CC BY-NC-ND</a:t>
            </a:r>
            <a:r>
              <a:rPr lang="en-US"/>
              <a:t> and identify how they differ. Can you find the links to the legal code from each deed? </a:t>
            </a:r>
          </a:p>
          <a:p>
            <a:r>
              <a:rPr lang="en-US"/>
              <a:t>The final layer of the license design recognizes that software plays a critical role in the creation, copying, discovery, and distribution of works. In order to make it easy for websites and web services to know when a work is available under a Creative Commons license, we provide a “</a:t>
            </a:r>
            <a:r>
              <a:rPr lang="en-US" b="1" u="sng"/>
              <a:t>machine readable” version of the license</a:t>
            </a:r>
            <a:r>
              <a:rPr lang="en-US"/>
              <a:t>—a summary of the key freedoms granted and obligations imposed written into a format that applications, search engines, and other kinds of technology can understand</a:t>
            </a:r>
          </a:p>
        </p:txBody>
      </p:sp>
      <p:pic>
        <p:nvPicPr>
          <p:cNvPr id="2" name="Picture 1">
            <a:extLst>
              <a:ext uri="{FF2B5EF4-FFF2-40B4-BE49-F238E27FC236}">
                <a16:creationId xmlns:a16="http://schemas.microsoft.com/office/drawing/2014/main" xmlns="" id="{CEAF5F52-33AA-477A-92B7-82ECF4297703}"/>
              </a:ext>
            </a:extLst>
          </p:cNvPr>
          <p:cNvPicPr>
            <a:picLocks noChangeAspect="1"/>
          </p:cNvPicPr>
          <p:nvPr/>
        </p:nvPicPr>
        <p:blipFill>
          <a:blip r:embed="rId5"/>
          <a:stretch>
            <a:fillRect/>
          </a:stretch>
        </p:blipFill>
        <p:spPr>
          <a:xfrm>
            <a:off x="9670774" y="755374"/>
            <a:ext cx="1920406" cy="2280102"/>
          </a:xfrm>
          <a:prstGeom prst="rect">
            <a:avLst/>
          </a:prstGeom>
        </p:spPr>
      </p:pic>
    </p:spTree>
    <p:extLst>
      <p:ext uri="{BB962C8B-B14F-4D97-AF65-F5344CB8AC3E}">
        <p14:creationId xmlns:p14="http://schemas.microsoft.com/office/powerpoint/2010/main" val="105695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xmlns="" id="{1377DE0F-7915-4174-AFB4-BB57465184D8}"/>
              </a:ext>
            </a:extLst>
          </p:cNvPr>
          <p:cNvSpPr/>
          <p:nvPr/>
        </p:nvSpPr>
        <p:spPr>
          <a:xfrm>
            <a:off x="1197015" y="1676400"/>
            <a:ext cx="9338463" cy="7931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xmlns="" id="{A113DAD2-C7B3-483D-9F40-840E653F7959}"/>
              </a:ext>
            </a:extLst>
          </p:cNvPr>
          <p:cNvSpPr/>
          <p:nvPr/>
        </p:nvSpPr>
        <p:spPr>
          <a:xfrm>
            <a:off x="1196580" y="3826252"/>
            <a:ext cx="9338463" cy="994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2"/>
          <p:cNvSpPr>
            <a:spLocks noGrp="1"/>
          </p:cNvSpPr>
          <p:nvPr>
            <p:ph type="title"/>
          </p:nvPr>
        </p:nvSpPr>
        <p:spPr>
          <a:xfrm>
            <a:off x="1065212" y="533400"/>
            <a:ext cx="9601200" cy="1143000"/>
          </a:xfrm>
        </p:spPr>
        <p:txBody>
          <a:bodyPr/>
          <a:lstStyle/>
          <a:p>
            <a:r>
              <a:rPr lang="en-US"/>
              <a:t>The different License elements and their meanings</a:t>
            </a:r>
          </a:p>
        </p:txBody>
      </p:sp>
      <p:sp>
        <p:nvSpPr>
          <p:cNvPr id="27" name="Rectangle 26">
            <a:extLst>
              <a:ext uri="{FF2B5EF4-FFF2-40B4-BE49-F238E27FC236}">
                <a16:creationId xmlns:a16="http://schemas.microsoft.com/office/drawing/2014/main" xmlns="" id="{85F3011C-071A-477D-8017-F48D9396070A}"/>
              </a:ext>
            </a:extLst>
          </p:cNvPr>
          <p:cNvSpPr/>
          <p:nvPr/>
        </p:nvSpPr>
        <p:spPr>
          <a:xfrm>
            <a:off x="2590799" y="1104900"/>
            <a:ext cx="8075613" cy="4955203"/>
          </a:xfrm>
          <a:prstGeom prst="rect">
            <a:avLst/>
          </a:prstGeom>
        </p:spPr>
        <p:txBody>
          <a:bodyPr wrap="square">
            <a:spAutoFit/>
          </a:bodyPr>
          <a:lstStyle/>
          <a:p>
            <a:r>
              <a:rPr lang="en-US"/>
              <a:t> </a:t>
            </a:r>
          </a:p>
          <a:p>
            <a:r>
              <a:rPr lang="en-US"/>
              <a:t>	</a:t>
            </a:r>
          </a:p>
          <a:p>
            <a:r>
              <a:rPr lang="en-US" sz="2000"/>
              <a:t>This symbol means Attribution or “BY.” All of the licenses include this condition. </a:t>
            </a:r>
          </a:p>
          <a:p>
            <a:r>
              <a:rPr lang="en-US" sz="2000"/>
              <a:t> </a:t>
            </a:r>
          </a:p>
          <a:p>
            <a:r>
              <a:rPr lang="en-US" sz="2000"/>
              <a:t>This symbol means </a:t>
            </a:r>
            <a:r>
              <a:rPr lang="en-US" sz="2000" err="1"/>
              <a:t>NonCommercial</a:t>
            </a:r>
            <a:r>
              <a:rPr lang="en-US" sz="2000"/>
              <a:t> or “NC,” which means the work is only available to be used for noncommercial purposes. Three of the CC licenses include this restriction. </a:t>
            </a:r>
          </a:p>
          <a:p>
            <a:r>
              <a:rPr lang="en-US" sz="2000"/>
              <a:t> </a:t>
            </a:r>
          </a:p>
          <a:p>
            <a:r>
              <a:rPr lang="en-US" sz="2000"/>
              <a:t>This symbol means </a:t>
            </a:r>
            <a:r>
              <a:rPr lang="en-US" sz="2000" err="1"/>
              <a:t>ShareAlike</a:t>
            </a:r>
            <a:r>
              <a:rPr lang="en-US" sz="2000"/>
              <a:t> or “SA,” which means that adaptations based on this work must be licensed under the same license. Two of the CC licenses include this condition. </a:t>
            </a:r>
          </a:p>
          <a:p>
            <a:endParaRPr lang="en-US" sz="2000"/>
          </a:p>
          <a:p>
            <a:r>
              <a:rPr lang="en-US" sz="2000"/>
              <a:t>This symbol means </a:t>
            </a:r>
            <a:r>
              <a:rPr lang="en-US" sz="2000" err="1"/>
              <a:t>NoDerivatives</a:t>
            </a:r>
            <a:r>
              <a:rPr lang="en-US" sz="2000"/>
              <a:t> or “ND,” which means </a:t>
            </a:r>
            <a:r>
              <a:rPr lang="en-US" sz="2000" err="1"/>
              <a:t>reusers</a:t>
            </a:r>
            <a:r>
              <a:rPr lang="en-US" sz="2000"/>
              <a:t> cannot share adaptations of the work. Two of the CC licenses include this restriction. </a:t>
            </a:r>
          </a:p>
        </p:txBody>
      </p:sp>
      <p:pic>
        <p:nvPicPr>
          <p:cNvPr id="28" name="Picture 27">
            <a:extLst>
              <a:ext uri="{FF2B5EF4-FFF2-40B4-BE49-F238E27FC236}">
                <a16:creationId xmlns:a16="http://schemas.microsoft.com/office/drawing/2014/main" xmlns="" id="{98892591-5418-4828-9C56-B21A60AB9CE2}"/>
              </a:ext>
            </a:extLst>
          </p:cNvPr>
          <p:cNvPicPr>
            <a:picLocks noChangeAspect="1"/>
          </p:cNvPicPr>
          <p:nvPr/>
        </p:nvPicPr>
        <p:blipFill>
          <a:blip r:embed="rId2"/>
          <a:stretch>
            <a:fillRect/>
          </a:stretch>
        </p:blipFill>
        <p:spPr>
          <a:xfrm>
            <a:off x="1197015" y="5174812"/>
            <a:ext cx="1261981" cy="682811"/>
          </a:xfrm>
          <a:prstGeom prst="rect">
            <a:avLst/>
          </a:prstGeom>
        </p:spPr>
      </p:pic>
      <p:pic>
        <p:nvPicPr>
          <p:cNvPr id="29" name="Picture 28">
            <a:extLst>
              <a:ext uri="{FF2B5EF4-FFF2-40B4-BE49-F238E27FC236}">
                <a16:creationId xmlns:a16="http://schemas.microsoft.com/office/drawing/2014/main" xmlns="" id="{9DE61B76-73B7-4159-A2BE-D8D158DF5213}"/>
              </a:ext>
            </a:extLst>
          </p:cNvPr>
          <p:cNvPicPr>
            <a:picLocks noChangeAspect="1"/>
          </p:cNvPicPr>
          <p:nvPr/>
        </p:nvPicPr>
        <p:blipFill>
          <a:blip r:embed="rId3"/>
          <a:stretch>
            <a:fillRect/>
          </a:stretch>
        </p:blipFill>
        <p:spPr>
          <a:xfrm>
            <a:off x="1197015" y="3972971"/>
            <a:ext cx="1286367" cy="701101"/>
          </a:xfrm>
          <a:prstGeom prst="rect">
            <a:avLst/>
          </a:prstGeom>
        </p:spPr>
      </p:pic>
      <p:pic>
        <p:nvPicPr>
          <p:cNvPr id="30" name="Picture 29">
            <a:extLst>
              <a:ext uri="{FF2B5EF4-FFF2-40B4-BE49-F238E27FC236}">
                <a16:creationId xmlns:a16="http://schemas.microsoft.com/office/drawing/2014/main" xmlns="" id="{13939B16-4A18-42A5-8603-95884A80219E}"/>
              </a:ext>
            </a:extLst>
          </p:cNvPr>
          <p:cNvPicPr>
            <a:picLocks noChangeAspect="1"/>
          </p:cNvPicPr>
          <p:nvPr/>
        </p:nvPicPr>
        <p:blipFill>
          <a:blip r:embed="rId4"/>
          <a:stretch>
            <a:fillRect/>
          </a:stretch>
        </p:blipFill>
        <p:spPr>
          <a:xfrm>
            <a:off x="1522413" y="2594743"/>
            <a:ext cx="707197" cy="1127858"/>
          </a:xfrm>
          <a:prstGeom prst="rect">
            <a:avLst/>
          </a:prstGeom>
        </p:spPr>
      </p:pic>
      <p:pic>
        <p:nvPicPr>
          <p:cNvPr id="31" name="Picture 30">
            <a:extLst>
              <a:ext uri="{FF2B5EF4-FFF2-40B4-BE49-F238E27FC236}">
                <a16:creationId xmlns:a16="http://schemas.microsoft.com/office/drawing/2014/main" xmlns="" id="{D1DC5B49-5D31-4CB1-8FB6-E7CF9BD8AFC5}"/>
              </a:ext>
            </a:extLst>
          </p:cNvPr>
          <p:cNvPicPr>
            <a:picLocks noChangeAspect="1"/>
          </p:cNvPicPr>
          <p:nvPr/>
        </p:nvPicPr>
        <p:blipFill>
          <a:blip r:embed="rId5"/>
          <a:stretch>
            <a:fillRect/>
          </a:stretch>
        </p:blipFill>
        <p:spPr>
          <a:xfrm>
            <a:off x="1510604" y="1697197"/>
            <a:ext cx="772361" cy="772361"/>
          </a:xfrm>
          <a:prstGeom prst="rect">
            <a:avLst/>
          </a:prstGeom>
        </p:spPr>
      </p:pic>
    </p:spTree>
    <p:extLst>
      <p:ext uri="{BB962C8B-B14F-4D97-AF65-F5344CB8AC3E}">
        <p14:creationId xmlns:p14="http://schemas.microsoft.com/office/powerpoint/2010/main" val="3387695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6929F50-D4DF-49B2-A9AC-1E3D061FE5C3}"/>
              </a:ext>
            </a:extLst>
          </p:cNvPr>
          <p:cNvSpPr/>
          <p:nvPr/>
        </p:nvSpPr>
        <p:spPr>
          <a:xfrm>
            <a:off x="144379" y="117693"/>
            <a:ext cx="11863972" cy="662261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0C1DFE49-8152-46D1-9787-787AEC103E61}"/>
              </a:ext>
            </a:extLst>
          </p:cNvPr>
          <p:cNvSpPr/>
          <p:nvPr/>
        </p:nvSpPr>
        <p:spPr>
          <a:xfrm>
            <a:off x="2903621" y="117693"/>
            <a:ext cx="9140825" cy="6740307"/>
          </a:xfrm>
          <a:prstGeom prst="rect">
            <a:avLst/>
          </a:prstGeom>
        </p:spPr>
        <p:txBody>
          <a:bodyPr wrap="square">
            <a:spAutoFit/>
          </a:bodyPr>
          <a:lstStyle/>
          <a:p>
            <a:r>
              <a:rPr lang="en-US">
                <a:solidFill>
                  <a:schemeClr val="bg1"/>
                </a:solidFill>
              </a:rPr>
              <a:t>The Attribution license or “</a:t>
            </a:r>
            <a:r>
              <a:rPr lang="en-US" u="sng">
                <a:solidFill>
                  <a:schemeClr val="bg1"/>
                </a:solidFill>
              </a:rPr>
              <a:t>CC BY</a:t>
            </a:r>
            <a:r>
              <a:rPr lang="en-US">
                <a:solidFill>
                  <a:schemeClr val="bg1"/>
                </a:solidFill>
              </a:rPr>
              <a:t>” allows people to use the work for any purpose (even commercially and even in modified form) as long as they give attribution to the creator. </a:t>
            </a:r>
          </a:p>
          <a:p>
            <a:endParaRPr lang="en-US">
              <a:solidFill>
                <a:schemeClr val="bg1"/>
              </a:solidFill>
            </a:endParaRPr>
          </a:p>
          <a:p>
            <a:r>
              <a:rPr lang="en-US">
                <a:solidFill>
                  <a:schemeClr val="bg1"/>
                </a:solidFill>
              </a:rPr>
              <a:t>The Attribution-</a:t>
            </a:r>
            <a:r>
              <a:rPr lang="en-US" err="1">
                <a:solidFill>
                  <a:schemeClr val="bg1"/>
                </a:solidFill>
              </a:rPr>
              <a:t>ShareAlike</a:t>
            </a:r>
            <a:r>
              <a:rPr lang="en-US">
                <a:solidFill>
                  <a:schemeClr val="bg1"/>
                </a:solidFill>
              </a:rPr>
              <a:t> license or “</a:t>
            </a:r>
            <a:r>
              <a:rPr lang="en-US" u="sng">
                <a:solidFill>
                  <a:schemeClr val="bg1"/>
                </a:solidFill>
              </a:rPr>
              <a:t>BY-SA</a:t>
            </a:r>
            <a:r>
              <a:rPr lang="en-US">
                <a:solidFill>
                  <a:schemeClr val="bg1"/>
                </a:solidFill>
              </a:rPr>
              <a:t>” allows people to use the work for any purpose (even commercially and even in modified form), as long as they give attribution to the creator and make any adaptations they share with others available under the same or a compatible license. This is CC’s version of a copyleft license, and is the license required for content uploaded to Wikipedia, for example.</a:t>
            </a:r>
          </a:p>
          <a:p>
            <a:endParaRPr lang="en-US">
              <a:solidFill>
                <a:schemeClr val="bg1"/>
              </a:solidFill>
            </a:endParaRPr>
          </a:p>
          <a:p>
            <a:r>
              <a:rPr lang="en-US">
                <a:solidFill>
                  <a:schemeClr val="bg1"/>
                </a:solidFill>
              </a:rPr>
              <a:t>The Attribution-</a:t>
            </a:r>
            <a:r>
              <a:rPr lang="en-US" err="1">
                <a:solidFill>
                  <a:schemeClr val="bg1"/>
                </a:solidFill>
              </a:rPr>
              <a:t>NonCommercial</a:t>
            </a:r>
            <a:r>
              <a:rPr lang="en-US">
                <a:solidFill>
                  <a:schemeClr val="bg1"/>
                </a:solidFill>
              </a:rPr>
              <a:t> license or “</a:t>
            </a:r>
            <a:r>
              <a:rPr lang="en-US" u="sng">
                <a:solidFill>
                  <a:schemeClr val="bg1"/>
                </a:solidFill>
              </a:rPr>
              <a:t>BY-NC</a:t>
            </a:r>
            <a:r>
              <a:rPr lang="en-US">
                <a:solidFill>
                  <a:schemeClr val="bg1"/>
                </a:solidFill>
              </a:rPr>
              <a:t>” allows people to use the work for noncommercial purposes only, and only as long as they give attribution to the creator. </a:t>
            </a:r>
          </a:p>
          <a:p>
            <a:endParaRPr lang="en-US">
              <a:solidFill>
                <a:schemeClr val="bg1"/>
              </a:solidFill>
            </a:endParaRPr>
          </a:p>
          <a:p>
            <a:r>
              <a:rPr lang="en-US">
                <a:solidFill>
                  <a:schemeClr val="bg1"/>
                </a:solidFill>
              </a:rPr>
              <a:t>The Attribution-</a:t>
            </a:r>
            <a:r>
              <a:rPr lang="en-US" err="1">
                <a:solidFill>
                  <a:schemeClr val="bg1"/>
                </a:solidFill>
              </a:rPr>
              <a:t>NonCommercial</a:t>
            </a:r>
            <a:r>
              <a:rPr lang="en-US">
                <a:solidFill>
                  <a:schemeClr val="bg1"/>
                </a:solidFill>
              </a:rPr>
              <a:t>-</a:t>
            </a:r>
            <a:r>
              <a:rPr lang="en-US" err="1">
                <a:solidFill>
                  <a:schemeClr val="bg1"/>
                </a:solidFill>
              </a:rPr>
              <a:t>ShareAlike</a:t>
            </a:r>
            <a:r>
              <a:rPr lang="en-US">
                <a:solidFill>
                  <a:schemeClr val="bg1"/>
                </a:solidFill>
              </a:rPr>
              <a:t> license or “</a:t>
            </a:r>
            <a:r>
              <a:rPr lang="en-US" u="sng">
                <a:solidFill>
                  <a:schemeClr val="bg1"/>
                </a:solidFill>
              </a:rPr>
              <a:t>BY-NC-SA</a:t>
            </a:r>
            <a:r>
              <a:rPr lang="en-US">
                <a:solidFill>
                  <a:schemeClr val="bg1"/>
                </a:solidFill>
              </a:rPr>
              <a:t>” allows people to use the work for noncommercial purposes only, and only as long as they give attribution to the creator and make any adaptations they share with others available under the same or a compatible license.</a:t>
            </a:r>
          </a:p>
          <a:p>
            <a:endParaRPr lang="en-US">
              <a:solidFill>
                <a:schemeClr val="bg1"/>
              </a:solidFill>
            </a:endParaRPr>
          </a:p>
          <a:p>
            <a:r>
              <a:rPr lang="en-US">
                <a:solidFill>
                  <a:schemeClr val="bg1"/>
                </a:solidFill>
              </a:rPr>
              <a:t>The Attribution-</a:t>
            </a:r>
            <a:r>
              <a:rPr lang="en-US" err="1">
                <a:solidFill>
                  <a:schemeClr val="bg1"/>
                </a:solidFill>
              </a:rPr>
              <a:t>NoDerivatives</a:t>
            </a:r>
            <a:r>
              <a:rPr lang="en-US">
                <a:solidFill>
                  <a:schemeClr val="bg1"/>
                </a:solidFill>
              </a:rPr>
              <a:t> license or “</a:t>
            </a:r>
            <a:r>
              <a:rPr lang="en-US" u="sng">
                <a:solidFill>
                  <a:schemeClr val="bg1"/>
                </a:solidFill>
              </a:rPr>
              <a:t>BY-ND</a:t>
            </a:r>
            <a:r>
              <a:rPr lang="en-US">
                <a:solidFill>
                  <a:schemeClr val="bg1"/>
                </a:solidFill>
              </a:rPr>
              <a:t>” allows people to use the </a:t>
            </a:r>
            <a:r>
              <a:rPr lang="en-US" err="1">
                <a:solidFill>
                  <a:schemeClr val="bg1"/>
                </a:solidFill>
              </a:rPr>
              <a:t>unadapted</a:t>
            </a:r>
            <a:r>
              <a:rPr lang="en-US">
                <a:solidFill>
                  <a:schemeClr val="bg1"/>
                </a:solidFill>
              </a:rPr>
              <a:t> work for any purpose (even commercially), as long as they give attribution to the creator.</a:t>
            </a:r>
          </a:p>
          <a:p>
            <a:endParaRPr lang="en-US">
              <a:solidFill>
                <a:schemeClr val="bg1"/>
              </a:solidFill>
            </a:endParaRPr>
          </a:p>
          <a:p>
            <a:r>
              <a:rPr lang="en-US">
                <a:solidFill>
                  <a:schemeClr val="bg1"/>
                </a:solidFill>
              </a:rPr>
              <a:t>The Attribution-</a:t>
            </a:r>
            <a:r>
              <a:rPr lang="en-US" err="1">
                <a:solidFill>
                  <a:schemeClr val="bg1"/>
                </a:solidFill>
              </a:rPr>
              <a:t>NonCommercial</a:t>
            </a:r>
            <a:r>
              <a:rPr lang="en-US">
                <a:solidFill>
                  <a:schemeClr val="bg1"/>
                </a:solidFill>
              </a:rPr>
              <a:t>-</a:t>
            </a:r>
            <a:r>
              <a:rPr lang="en-US" err="1">
                <a:solidFill>
                  <a:schemeClr val="bg1"/>
                </a:solidFill>
              </a:rPr>
              <a:t>NoDerivatives</a:t>
            </a:r>
            <a:r>
              <a:rPr lang="en-US">
                <a:solidFill>
                  <a:schemeClr val="bg1"/>
                </a:solidFill>
              </a:rPr>
              <a:t> license or “</a:t>
            </a:r>
            <a:r>
              <a:rPr lang="en-US" u="sng">
                <a:solidFill>
                  <a:schemeClr val="bg1"/>
                </a:solidFill>
              </a:rPr>
              <a:t>BY-NC-ND</a:t>
            </a:r>
            <a:r>
              <a:rPr lang="en-US">
                <a:solidFill>
                  <a:schemeClr val="bg1"/>
                </a:solidFill>
              </a:rPr>
              <a:t>” is the most restrictive license offered by CC. It allows people to use the </a:t>
            </a:r>
            <a:r>
              <a:rPr lang="en-US" err="1">
                <a:solidFill>
                  <a:schemeClr val="bg1"/>
                </a:solidFill>
              </a:rPr>
              <a:t>unadapted</a:t>
            </a:r>
            <a:r>
              <a:rPr lang="en-US">
                <a:solidFill>
                  <a:schemeClr val="bg1"/>
                </a:solidFill>
              </a:rPr>
              <a:t> work for noncommercial purposes only, and only as long as they give attribution to the licensor. </a:t>
            </a:r>
          </a:p>
        </p:txBody>
      </p:sp>
      <p:pic>
        <p:nvPicPr>
          <p:cNvPr id="5" name="Picture 4">
            <a:extLst>
              <a:ext uri="{FF2B5EF4-FFF2-40B4-BE49-F238E27FC236}">
                <a16:creationId xmlns:a16="http://schemas.microsoft.com/office/drawing/2014/main" xmlns="" id="{DE5BD571-BAFE-46CC-9ADA-3A2F11A097F9}"/>
              </a:ext>
            </a:extLst>
          </p:cNvPr>
          <p:cNvPicPr>
            <a:picLocks noChangeAspect="1"/>
          </p:cNvPicPr>
          <p:nvPr/>
        </p:nvPicPr>
        <p:blipFill>
          <a:blip r:embed="rId2"/>
          <a:stretch>
            <a:fillRect/>
          </a:stretch>
        </p:blipFill>
        <p:spPr>
          <a:xfrm>
            <a:off x="325045" y="5850502"/>
            <a:ext cx="2578575" cy="914097"/>
          </a:xfrm>
          <a:prstGeom prst="rect">
            <a:avLst/>
          </a:prstGeom>
        </p:spPr>
      </p:pic>
      <p:pic>
        <p:nvPicPr>
          <p:cNvPr id="6" name="Picture 5">
            <a:extLst>
              <a:ext uri="{FF2B5EF4-FFF2-40B4-BE49-F238E27FC236}">
                <a16:creationId xmlns:a16="http://schemas.microsoft.com/office/drawing/2014/main" xmlns="" id="{72B39123-4D7D-495E-A2EC-998DB6B277AF}"/>
              </a:ext>
            </a:extLst>
          </p:cNvPr>
          <p:cNvPicPr>
            <a:picLocks noChangeAspect="1"/>
          </p:cNvPicPr>
          <p:nvPr/>
        </p:nvPicPr>
        <p:blipFill>
          <a:blip r:embed="rId3"/>
          <a:stretch>
            <a:fillRect/>
          </a:stretch>
        </p:blipFill>
        <p:spPr>
          <a:xfrm>
            <a:off x="325046" y="4818712"/>
            <a:ext cx="2578575" cy="914097"/>
          </a:xfrm>
          <a:prstGeom prst="rect">
            <a:avLst/>
          </a:prstGeom>
        </p:spPr>
      </p:pic>
      <p:pic>
        <p:nvPicPr>
          <p:cNvPr id="7" name="Picture 6">
            <a:extLst>
              <a:ext uri="{FF2B5EF4-FFF2-40B4-BE49-F238E27FC236}">
                <a16:creationId xmlns:a16="http://schemas.microsoft.com/office/drawing/2014/main" xmlns="" id="{968CFFD9-21D1-4E7B-A5D8-C6D4D4CF0E80}"/>
              </a:ext>
            </a:extLst>
          </p:cNvPr>
          <p:cNvPicPr>
            <a:picLocks noChangeAspect="1"/>
          </p:cNvPicPr>
          <p:nvPr/>
        </p:nvPicPr>
        <p:blipFill>
          <a:blip r:embed="rId4"/>
          <a:stretch>
            <a:fillRect/>
          </a:stretch>
        </p:blipFill>
        <p:spPr>
          <a:xfrm>
            <a:off x="306998" y="3656287"/>
            <a:ext cx="2578575" cy="914097"/>
          </a:xfrm>
          <a:prstGeom prst="rect">
            <a:avLst/>
          </a:prstGeom>
        </p:spPr>
      </p:pic>
      <p:pic>
        <p:nvPicPr>
          <p:cNvPr id="8" name="Picture 7">
            <a:extLst>
              <a:ext uri="{FF2B5EF4-FFF2-40B4-BE49-F238E27FC236}">
                <a16:creationId xmlns:a16="http://schemas.microsoft.com/office/drawing/2014/main" xmlns="" id="{4085798B-4D18-46E2-BE77-97560598846D}"/>
              </a:ext>
            </a:extLst>
          </p:cNvPr>
          <p:cNvPicPr>
            <a:picLocks noChangeAspect="1"/>
          </p:cNvPicPr>
          <p:nvPr/>
        </p:nvPicPr>
        <p:blipFill>
          <a:blip r:embed="rId5"/>
          <a:stretch>
            <a:fillRect/>
          </a:stretch>
        </p:blipFill>
        <p:spPr>
          <a:xfrm>
            <a:off x="325046" y="2506659"/>
            <a:ext cx="2542480" cy="901301"/>
          </a:xfrm>
          <a:prstGeom prst="rect">
            <a:avLst/>
          </a:prstGeom>
        </p:spPr>
      </p:pic>
      <p:pic>
        <p:nvPicPr>
          <p:cNvPr id="9" name="Picture 8">
            <a:extLst>
              <a:ext uri="{FF2B5EF4-FFF2-40B4-BE49-F238E27FC236}">
                <a16:creationId xmlns:a16="http://schemas.microsoft.com/office/drawing/2014/main" xmlns="" id="{751066D6-77F5-4ED7-AD0A-AB37BB1278E5}"/>
              </a:ext>
            </a:extLst>
          </p:cNvPr>
          <p:cNvPicPr>
            <a:picLocks noChangeAspect="1"/>
          </p:cNvPicPr>
          <p:nvPr/>
        </p:nvPicPr>
        <p:blipFill>
          <a:blip r:embed="rId6"/>
          <a:stretch>
            <a:fillRect/>
          </a:stretch>
        </p:blipFill>
        <p:spPr>
          <a:xfrm>
            <a:off x="343093" y="1226541"/>
            <a:ext cx="2542480" cy="901301"/>
          </a:xfrm>
          <a:prstGeom prst="rect">
            <a:avLst/>
          </a:prstGeom>
        </p:spPr>
      </p:pic>
      <p:pic>
        <p:nvPicPr>
          <p:cNvPr id="10" name="Picture 9">
            <a:extLst>
              <a:ext uri="{FF2B5EF4-FFF2-40B4-BE49-F238E27FC236}">
                <a16:creationId xmlns:a16="http://schemas.microsoft.com/office/drawing/2014/main" xmlns="" id="{4EEE0091-29F5-4BA9-A793-AC5FB28EA718}"/>
              </a:ext>
            </a:extLst>
          </p:cNvPr>
          <p:cNvPicPr>
            <a:picLocks noChangeAspect="1"/>
          </p:cNvPicPr>
          <p:nvPr/>
        </p:nvPicPr>
        <p:blipFill>
          <a:blip r:embed="rId7"/>
          <a:stretch>
            <a:fillRect/>
          </a:stretch>
        </p:blipFill>
        <p:spPr>
          <a:xfrm>
            <a:off x="359444" y="117693"/>
            <a:ext cx="2509779" cy="901301"/>
          </a:xfrm>
          <a:prstGeom prst="rect">
            <a:avLst/>
          </a:prstGeom>
        </p:spPr>
      </p:pic>
    </p:spTree>
    <p:extLst>
      <p:ext uri="{BB962C8B-B14F-4D97-AF65-F5344CB8AC3E}">
        <p14:creationId xmlns:p14="http://schemas.microsoft.com/office/powerpoint/2010/main" val="3769466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7665654E-B720-47EB-8632-FCEDF9CF8B95}"/>
              </a:ext>
            </a:extLst>
          </p:cNvPr>
          <p:cNvSpPr/>
          <p:nvPr/>
        </p:nvSpPr>
        <p:spPr>
          <a:xfrm>
            <a:off x="2851484" y="4455695"/>
            <a:ext cx="5847348" cy="1704474"/>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01308" y="229564"/>
            <a:ext cx="9601200" cy="1143000"/>
          </a:xfrm>
        </p:spPr>
        <p:txBody>
          <a:bodyPr/>
          <a:lstStyle/>
          <a:p>
            <a:pPr algn="ctr"/>
            <a:r>
              <a:rPr lang="en-US"/>
              <a:t>Planning for Creative Commons Licensing</a:t>
            </a:r>
          </a:p>
        </p:txBody>
      </p:sp>
      <p:sp>
        <p:nvSpPr>
          <p:cNvPr id="4" name="Content Placeholder 3">
            <a:extLst>
              <a:ext uri="{FF2B5EF4-FFF2-40B4-BE49-F238E27FC236}">
                <a16:creationId xmlns:a16="http://schemas.microsoft.com/office/drawing/2014/main" xmlns="" id="{D6ADBB6D-3FD7-47CD-BBCB-3082D177D6CC}"/>
              </a:ext>
            </a:extLst>
          </p:cNvPr>
          <p:cNvSpPr>
            <a:spLocks noGrp="1"/>
          </p:cNvSpPr>
          <p:nvPr>
            <p:ph idx="1"/>
          </p:nvPr>
        </p:nvSpPr>
        <p:spPr>
          <a:xfrm>
            <a:off x="2971800" y="4455695"/>
            <a:ext cx="6400800" cy="1704474"/>
          </a:xfrm>
        </p:spPr>
        <p:txBody>
          <a:bodyPr vert="horz" lIns="91440" tIns="45720" rIns="91440" bIns="45720" rtlCol="0" anchor="t">
            <a:normAutofit/>
          </a:bodyPr>
          <a:lstStyle/>
          <a:p>
            <a:pPr marL="0" lvl="2" indent="0" algn="ctr">
              <a:buNone/>
            </a:pPr>
            <a:r>
              <a:rPr lang="en-US" sz="2400" b="1" u="sng"/>
              <a:t>Last Get your License!</a:t>
            </a:r>
            <a:endParaRPr lang="en-US"/>
          </a:p>
          <a:p>
            <a:pPr marL="0" lvl="2" indent="0">
              <a:buNone/>
            </a:pPr>
            <a:r>
              <a:rPr lang="en-US"/>
              <a:t>Its simple just visit: </a:t>
            </a:r>
            <a:r>
              <a:rPr lang="en-US">
                <a:hlinkClick r:id="rId2"/>
              </a:rPr>
              <a:t>https://creativecommons.org/choose/</a:t>
            </a:r>
            <a:r>
              <a:rPr lang="en-US"/>
              <a:t>  </a:t>
            </a:r>
          </a:p>
          <a:p>
            <a:pPr marL="0" lvl="2" indent="0">
              <a:buNone/>
            </a:pPr>
            <a:endParaRPr lang="en-US"/>
          </a:p>
          <a:p>
            <a:pPr marL="0" lvl="2" indent="0">
              <a:buNone/>
            </a:pPr>
            <a:r>
              <a:rPr lang="en-US"/>
              <a:t>Or look for the CC tool embedded in YouTube or Flickr</a:t>
            </a:r>
          </a:p>
        </p:txBody>
      </p:sp>
      <p:sp>
        <p:nvSpPr>
          <p:cNvPr id="6" name="Rectangle 5">
            <a:extLst>
              <a:ext uri="{FF2B5EF4-FFF2-40B4-BE49-F238E27FC236}">
                <a16:creationId xmlns:a16="http://schemas.microsoft.com/office/drawing/2014/main" xmlns="" id="{C6F00CCA-C6B2-4EAF-A167-5479176C7113}"/>
              </a:ext>
            </a:extLst>
          </p:cNvPr>
          <p:cNvSpPr/>
          <p:nvPr/>
        </p:nvSpPr>
        <p:spPr>
          <a:xfrm>
            <a:off x="975394" y="1676400"/>
            <a:ext cx="5016332" cy="26429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39440310-A906-4F0B-8B9E-9EC3FCDC3447}"/>
              </a:ext>
            </a:extLst>
          </p:cNvPr>
          <p:cNvSpPr/>
          <p:nvPr/>
        </p:nvSpPr>
        <p:spPr>
          <a:xfrm>
            <a:off x="975394" y="1676400"/>
            <a:ext cx="4926514" cy="2339102"/>
          </a:xfrm>
          <a:prstGeom prst="rect">
            <a:avLst/>
          </a:prstGeom>
        </p:spPr>
        <p:txBody>
          <a:bodyPr wrap="square">
            <a:spAutoFit/>
          </a:bodyPr>
          <a:lstStyle/>
          <a:p>
            <a:r>
              <a:rPr lang="en-US" sz="2000" b="1" u="sng"/>
              <a:t>First Consider These: </a:t>
            </a:r>
            <a:endParaRPr lang="en-US"/>
          </a:p>
          <a:p>
            <a:pPr marL="285750" indent="-285750">
              <a:buFont typeface="Arial" panose="020B0604020202020204" pitchFamily="34" charset="0"/>
              <a:buChar char="•"/>
            </a:pPr>
            <a:r>
              <a:rPr lang="en-US"/>
              <a:t>Make sure your work is copyrightable</a:t>
            </a:r>
          </a:p>
          <a:p>
            <a:pPr marL="285750" indent="-285750">
              <a:buFont typeface="Arial" panose="020B0604020202020204" pitchFamily="34" charset="0"/>
              <a:buChar char="•"/>
            </a:pPr>
            <a:r>
              <a:rPr lang="en-US"/>
              <a:t>Make sure you have the rights</a:t>
            </a:r>
          </a:p>
          <a:p>
            <a:pPr marL="285750" indent="-285750">
              <a:buFont typeface="Arial" panose="020B0604020202020204" pitchFamily="34" charset="0"/>
              <a:buChar char="•"/>
            </a:pPr>
            <a:r>
              <a:rPr lang="en-US"/>
              <a:t>Make sure you understand how Creative Commons licenses operate</a:t>
            </a:r>
          </a:p>
          <a:p>
            <a:pPr marL="285750" indent="-285750">
              <a:buFont typeface="Arial" panose="020B0604020202020204" pitchFamily="34" charset="0"/>
              <a:buChar char="•"/>
            </a:pPr>
            <a:r>
              <a:rPr lang="en-US"/>
              <a:t>Be specific about what you are licensing</a:t>
            </a:r>
          </a:p>
          <a:p>
            <a:pPr marL="285750" indent="-285750">
              <a:buFont typeface="Arial" panose="020B0604020202020204" pitchFamily="34" charset="0"/>
              <a:buChar char="•"/>
            </a:pPr>
            <a:r>
              <a:rPr lang="en-US"/>
              <a:t>Are you a member of a society? If so, does it allow you to CC-license your works?</a:t>
            </a:r>
          </a:p>
        </p:txBody>
      </p:sp>
      <p:pic>
        <p:nvPicPr>
          <p:cNvPr id="7" name="Picture 6">
            <a:extLst>
              <a:ext uri="{FF2B5EF4-FFF2-40B4-BE49-F238E27FC236}">
                <a16:creationId xmlns:a16="http://schemas.microsoft.com/office/drawing/2014/main" xmlns="" id="{1E7913D2-F83F-42BC-913A-3B7D8B867ACE}"/>
              </a:ext>
            </a:extLst>
          </p:cNvPr>
          <p:cNvPicPr>
            <a:picLocks noChangeAspect="1"/>
          </p:cNvPicPr>
          <p:nvPr/>
        </p:nvPicPr>
        <p:blipFill>
          <a:blip r:embed="rId3"/>
          <a:stretch>
            <a:fillRect/>
          </a:stretch>
        </p:blipFill>
        <p:spPr>
          <a:xfrm>
            <a:off x="6286918" y="1676399"/>
            <a:ext cx="5029636" cy="2642937"/>
          </a:xfrm>
          <a:prstGeom prst="rect">
            <a:avLst/>
          </a:prstGeom>
        </p:spPr>
      </p:pic>
      <p:sp>
        <p:nvSpPr>
          <p:cNvPr id="5" name="TextBox 4">
            <a:extLst>
              <a:ext uri="{FF2B5EF4-FFF2-40B4-BE49-F238E27FC236}">
                <a16:creationId xmlns:a16="http://schemas.microsoft.com/office/drawing/2014/main" xmlns="" id="{C5CBC094-4C82-4E1C-9778-37127B01FD12}"/>
              </a:ext>
            </a:extLst>
          </p:cNvPr>
          <p:cNvSpPr txBox="1"/>
          <p:nvPr/>
        </p:nvSpPr>
        <p:spPr>
          <a:xfrm>
            <a:off x="6641431" y="1680411"/>
            <a:ext cx="5101390" cy="2062103"/>
          </a:xfrm>
          <a:prstGeom prst="rect">
            <a:avLst/>
          </a:prstGeom>
          <a:noFill/>
        </p:spPr>
        <p:txBody>
          <a:bodyPr wrap="square" rtlCol="0">
            <a:spAutoFit/>
          </a:bodyPr>
          <a:lstStyle/>
          <a:p>
            <a:r>
              <a:rPr lang="en-US" sz="2000" b="1" u="sng"/>
              <a:t>Second Gather your TASL+D</a:t>
            </a:r>
          </a:p>
          <a:p>
            <a:endParaRPr lang="en-US"/>
          </a:p>
          <a:p>
            <a:pPr marL="742950" lvl="1" indent="-285750">
              <a:buFont typeface="Arial" panose="020B0604020202020204" pitchFamily="34" charset="0"/>
              <a:buChar char="•"/>
            </a:pPr>
            <a:r>
              <a:rPr lang="en-US"/>
              <a:t>Title</a:t>
            </a:r>
          </a:p>
          <a:p>
            <a:pPr marL="742950" lvl="1" indent="-285750">
              <a:buFont typeface="Arial" panose="020B0604020202020204" pitchFamily="34" charset="0"/>
              <a:buChar char="•"/>
            </a:pPr>
            <a:r>
              <a:rPr lang="en-US"/>
              <a:t>Author (tell </a:t>
            </a:r>
            <a:r>
              <a:rPr lang="en-US" err="1"/>
              <a:t>reusers</a:t>
            </a:r>
            <a:r>
              <a:rPr lang="en-US"/>
              <a:t> who to give credit )</a:t>
            </a:r>
          </a:p>
          <a:p>
            <a:pPr marL="742950" lvl="1" indent="-285750">
              <a:buFont typeface="Arial" panose="020B0604020202020204" pitchFamily="34" charset="0"/>
              <a:buChar char="•"/>
            </a:pPr>
            <a:r>
              <a:rPr lang="en-US"/>
              <a:t>Source (Link to source)</a:t>
            </a:r>
          </a:p>
          <a:p>
            <a:pPr marL="742950" lvl="1" indent="-285750">
              <a:buFont typeface="Arial" panose="020B0604020202020204" pitchFamily="34" charset="0"/>
              <a:buChar char="•"/>
            </a:pPr>
            <a:r>
              <a:rPr lang="en-US"/>
              <a:t>License (link to CC license Deed)</a:t>
            </a:r>
          </a:p>
          <a:p>
            <a:pPr marL="742950" lvl="1" indent="-285750">
              <a:buFont typeface="Arial" panose="020B0604020202020204" pitchFamily="34" charset="0"/>
              <a:buChar char="•"/>
            </a:pPr>
            <a:r>
              <a:rPr lang="en-US"/>
              <a:t>Date (date of creation)</a:t>
            </a:r>
          </a:p>
        </p:txBody>
      </p:sp>
    </p:spTree>
    <p:extLst>
      <p:ext uri="{BB962C8B-B14F-4D97-AF65-F5344CB8AC3E}">
        <p14:creationId xmlns:p14="http://schemas.microsoft.com/office/powerpoint/2010/main" val="3689592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60659CBE-BC84-4E74-8AB4-340578E69123}"/>
              </a:ext>
            </a:extLst>
          </p:cNvPr>
          <p:cNvSpPr/>
          <p:nvPr/>
        </p:nvSpPr>
        <p:spPr>
          <a:xfrm>
            <a:off x="1331843" y="1431235"/>
            <a:ext cx="9153940" cy="41943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Image result for creative commons images">
            <a:extLst>
              <a:ext uri="{FF2B5EF4-FFF2-40B4-BE49-F238E27FC236}">
                <a16:creationId xmlns:a16="http://schemas.microsoft.com/office/drawing/2014/main" xmlns="" id="{A5576E1C-4921-4BB1-BD77-A9893EFF213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8261" y="2077278"/>
            <a:ext cx="2943709" cy="2943709"/>
          </a:xfrm>
          <a:prstGeom prst="rect">
            <a:avLst/>
          </a:prstGeom>
          <a:noFill/>
          <a:extLst>
            <a:ext uri="{909E8E84-426E-40DD-AFC4-6F175D3DCCD1}">
              <a14:hiddenFill xmlns:a14="http://schemas.microsoft.com/office/drawing/2010/main">
                <a:solidFill>
                  <a:srgbClr val="FFFFFF"/>
                </a:solidFill>
              </a14:hiddenFill>
            </a:ext>
          </a:extLst>
        </p:spPr>
      </p:pic>
      <p:sp>
        <p:nvSpPr>
          <p:cNvPr id="7" name="Plus Sign 6">
            <a:extLst>
              <a:ext uri="{FF2B5EF4-FFF2-40B4-BE49-F238E27FC236}">
                <a16:creationId xmlns:a16="http://schemas.microsoft.com/office/drawing/2014/main" xmlns="" id="{A681353C-7DB9-4187-BC2D-D1C91B61FCC4}"/>
              </a:ext>
            </a:extLst>
          </p:cNvPr>
          <p:cNvSpPr/>
          <p:nvPr/>
        </p:nvSpPr>
        <p:spPr>
          <a:xfrm>
            <a:off x="5188226" y="2719215"/>
            <a:ext cx="1441174" cy="1659834"/>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C81C6C49-92A4-4A7D-96B0-A86344E474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2" y="1147438"/>
            <a:ext cx="4761905" cy="4761905"/>
          </a:xfrm>
          <a:prstGeom prst="rect">
            <a:avLst/>
          </a:prstGeom>
        </p:spPr>
      </p:pic>
      <p:sp>
        <p:nvSpPr>
          <p:cNvPr id="8" name="Rectangle 7">
            <a:extLst>
              <a:ext uri="{FF2B5EF4-FFF2-40B4-BE49-F238E27FC236}">
                <a16:creationId xmlns:a16="http://schemas.microsoft.com/office/drawing/2014/main" xmlns="" id="{C33F1E90-124D-48C9-AA63-226F769D046D}"/>
              </a:ext>
            </a:extLst>
          </p:cNvPr>
          <p:cNvSpPr/>
          <p:nvPr/>
        </p:nvSpPr>
        <p:spPr>
          <a:xfrm>
            <a:off x="7553739" y="4492487"/>
            <a:ext cx="1987826" cy="427383"/>
          </a:xfrm>
          <a:prstGeom prst="rect">
            <a:avLst/>
          </a:prstGeom>
          <a:solidFill>
            <a:srgbClr val="8B6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E7F43EA5-65FD-4779-946F-E7D5370B7DA9}"/>
              </a:ext>
            </a:extLst>
          </p:cNvPr>
          <p:cNvSpPr/>
          <p:nvPr/>
        </p:nvSpPr>
        <p:spPr>
          <a:xfrm>
            <a:off x="7217536" y="2395330"/>
            <a:ext cx="2516323" cy="795131"/>
          </a:xfrm>
          <a:prstGeom prst="rect">
            <a:avLst/>
          </a:prstGeom>
          <a:solidFill>
            <a:srgbClr val="6518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C12DB74A-3BD3-43F6-8C6D-7716AB24969A}"/>
              </a:ext>
            </a:extLst>
          </p:cNvPr>
          <p:cNvSpPr txBox="1"/>
          <p:nvPr/>
        </p:nvSpPr>
        <p:spPr>
          <a:xfrm>
            <a:off x="7406047" y="2531285"/>
            <a:ext cx="2176669" cy="523220"/>
          </a:xfrm>
          <a:prstGeom prst="rect">
            <a:avLst/>
          </a:prstGeom>
          <a:noFill/>
        </p:spPr>
        <p:txBody>
          <a:bodyPr wrap="square" rtlCol="0">
            <a:spAutoFit/>
          </a:bodyPr>
          <a:lstStyle/>
          <a:p>
            <a:pPr algn="ctr"/>
            <a:r>
              <a:rPr lang="en-US" sz="2800" b="1">
                <a:solidFill>
                  <a:schemeClr val="bg1"/>
                </a:solidFill>
              </a:rPr>
              <a:t>HOSTING</a:t>
            </a:r>
          </a:p>
        </p:txBody>
      </p:sp>
      <p:sp>
        <p:nvSpPr>
          <p:cNvPr id="13" name="TextBox 12">
            <a:extLst>
              <a:ext uri="{FF2B5EF4-FFF2-40B4-BE49-F238E27FC236}">
                <a16:creationId xmlns:a16="http://schemas.microsoft.com/office/drawing/2014/main" xmlns="" id="{BE426CDB-4641-47DD-9F40-5ECC79E0F458}"/>
              </a:ext>
            </a:extLst>
          </p:cNvPr>
          <p:cNvSpPr txBox="1"/>
          <p:nvPr/>
        </p:nvSpPr>
        <p:spPr>
          <a:xfrm>
            <a:off x="7553739" y="4492487"/>
            <a:ext cx="2516323" cy="369332"/>
          </a:xfrm>
          <a:prstGeom prst="rect">
            <a:avLst/>
          </a:prstGeom>
          <a:noFill/>
        </p:spPr>
        <p:txBody>
          <a:bodyPr wrap="square" rtlCol="0">
            <a:spAutoFit/>
          </a:bodyPr>
          <a:lstStyle/>
          <a:p>
            <a:r>
              <a:rPr lang="en-US" b="1">
                <a:solidFill>
                  <a:schemeClr val="bg1"/>
                </a:solidFill>
              </a:rPr>
              <a:t>Digital Commons</a:t>
            </a:r>
          </a:p>
        </p:txBody>
      </p:sp>
      <p:sp>
        <p:nvSpPr>
          <p:cNvPr id="14" name="Arrow: Right 13">
            <a:extLst>
              <a:ext uri="{FF2B5EF4-FFF2-40B4-BE49-F238E27FC236}">
                <a16:creationId xmlns:a16="http://schemas.microsoft.com/office/drawing/2014/main" xmlns="" id="{75D81390-9276-4299-94ED-8B4E36E839BB}"/>
              </a:ext>
            </a:extLst>
          </p:cNvPr>
          <p:cNvSpPr/>
          <p:nvPr/>
        </p:nvSpPr>
        <p:spPr>
          <a:xfrm rot="2577387">
            <a:off x="6046430" y="919072"/>
            <a:ext cx="1011177" cy="9792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B6F62233-2B6E-4825-9C53-B92ED0222B6B}"/>
              </a:ext>
            </a:extLst>
          </p:cNvPr>
          <p:cNvPicPr>
            <a:picLocks noChangeAspect="1"/>
          </p:cNvPicPr>
          <p:nvPr/>
        </p:nvPicPr>
        <p:blipFill>
          <a:blip r:embed="rId4"/>
          <a:stretch>
            <a:fillRect/>
          </a:stretch>
        </p:blipFill>
        <p:spPr>
          <a:xfrm rot="6291083">
            <a:off x="9921667" y="1019385"/>
            <a:ext cx="926672" cy="914479"/>
          </a:xfrm>
          <a:prstGeom prst="rect">
            <a:avLst/>
          </a:prstGeom>
        </p:spPr>
      </p:pic>
      <p:sp>
        <p:nvSpPr>
          <p:cNvPr id="16" name="Arrow: Right 15">
            <a:extLst>
              <a:ext uri="{FF2B5EF4-FFF2-40B4-BE49-F238E27FC236}">
                <a16:creationId xmlns:a16="http://schemas.microsoft.com/office/drawing/2014/main" xmlns="" id="{1FA0E4D4-B1FD-44B2-AA9B-8CB4E207DC27}"/>
              </a:ext>
            </a:extLst>
          </p:cNvPr>
          <p:cNvSpPr/>
          <p:nvPr/>
        </p:nvSpPr>
        <p:spPr>
          <a:xfrm rot="20343323">
            <a:off x="5508321" y="4640867"/>
            <a:ext cx="1011177" cy="9792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xmlns="" id="{6F635D62-67DF-4BF1-BC2D-32E6089098AA}"/>
              </a:ext>
            </a:extLst>
          </p:cNvPr>
          <p:cNvPicPr>
            <a:picLocks noChangeAspect="1"/>
          </p:cNvPicPr>
          <p:nvPr/>
        </p:nvPicPr>
        <p:blipFill>
          <a:blip r:embed="rId4"/>
          <a:stretch>
            <a:fillRect/>
          </a:stretch>
        </p:blipFill>
        <p:spPr>
          <a:xfrm rot="10232347">
            <a:off x="10582697" y="5122718"/>
            <a:ext cx="926672" cy="914479"/>
          </a:xfrm>
          <a:prstGeom prst="rect">
            <a:avLst/>
          </a:prstGeom>
        </p:spPr>
      </p:pic>
    </p:spTree>
    <p:extLst>
      <p:ext uri="{BB962C8B-B14F-4D97-AF65-F5344CB8AC3E}">
        <p14:creationId xmlns:p14="http://schemas.microsoft.com/office/powerpoint/2010/main" val="1098292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Places to Host </a:t>
            </a:r>
          </a:p>
        </p:txBody>
      </p:sp>
      <p:sp>
        <p:nvSpPr>
          <p:cNvPr id="3" name="Text Placeholder 2"/>
          <p:cNvSpPr>
            <a:spLocks noGrp="1"/>
          </p:cNvSpPr>
          <p:nvPr>
            <p:ph type="body" idx="1"/>
          </p:nvPr>
        </p:nvSpPr>
        <p:spPr/>
        <p:txBody>
          <a:bodyPr/>
          <a:lstStyle/>
          <a:p>
            <a:r>
              <a:rPr lang="en-US"/>
              <a:t>Platforms</a:t>
            </a:r>
          </a:p>
        </p:txBody>
      </p:sp>
      <p:sp>
        <p:nvSpPr>
          <p:cNvPr id="4" name="Content Placeholder 3"/>
          <p:cNvSpPr>
            <a:spLocks noGrp="1"/>
          </p:cNvSpPr>
          <p:nvPr>
            <p:ph sz="half" idx="2"/>
          </p:nvPr>
        </p:nvSpPr>
        <p:spPr/>
        <p:txBody>
          <a:bodyPr vert="horz" lIns="91440" tIns="45720" rIns="91440" bIns="45720" rtlCol="0" anchor="t">
            <a:normAutofit/>
          </a:bodyPr>
          <a:lstStyle/>
          <a:p>
            <a:pPr marL="223520" indent="-223520"/>
            <a:r>
              <a:rPr lang="en-US" dirty="0"/>
              <a:t>Media-specific platforms</a:t>
            </a:r>
          </a:p>
          <a:p>
            <a:pPr lvl="1" indent="-223520"/>
            <a:r>
              <a:rPr lang="en-US" sz="1900" dirty="0"/>
              <a:t>YouTube, Flickr, </a:t>
            </a:r>
            <a:r>
              <a:rPr lang="en-US" sz="1900" dirty="0" err="1"/>
              <a:t>CCMixter</a:t>
            </a:r>
            <a:r>
              <a:rPr lang="en-US" sz="1900" dirty="0"/>
              <a:t>, </a:t>
            </a:r>
            <a:r>
              <a:rPr lang="en-US" sz="1900" dirty="0" err="1"/>
              <a:t>Thingiverse</a:t>
            </a:r>
            <a:endParaRPr lang="en-US" sz="1900" dirty="0"/>
          </a:p>
          <a:p>
            <a:pPr marL="223520" indent="-223520"/>
            <a:r>
              <a:rPr lang="en-US" dirty="0"/>
              <a:t>Open scholarship platforms</a:t>
            </a:r>
          </a:p>
          <a:p>
            <a:pPr lvl="1" indent="-223520"/>
            <a:r>
              <a:rPr lang="en-US" sz="1900" dirty="0"/>
              <a:t>PubMed, </a:t>
            </a:r>
            <a:r>
              <a:rPr lang="en-US" sz="1900" dirty="0" err="1"/>
              <a:t>arXiv</a:t>
            </a:r>
            <a:r>
              <a:rPr lang="en-US" sz="1900" dirty="0"/>
              <a:t>, OpenStax, OER Commons</a:t>
            </a:r>
          </a:p>
          <a:p>
            <a:pPr marL="223520" indent="-223520"/>
            <a:r>
              <a:rPr lang="en-US" dirty="0"/>
              <a:t>Personal</a:t>
            </a:r>
          </a:p>
          <a:p>
            <a:pPr lvl="1" indent="-223520"/>
            <a:r>
              <a:rPr lang="en-US" sz="1900" dirty="0"/>
              <a:t>Websites, Profile Pages</a:t>
            </a:r>
          </a:p>
        </p:txBody>
      </p:sp>
      <p:sp>
        <p:nvSpPr>
          <p:cNvPr id="5" name="Text Placeholder 4"/>
          <p:cNvSpPr>
            <a:spLocks noGrp="1"/>
          </p:cNvSpPr>
          <p:nvPr>
            <p:ph type="body" sz="quarter" idx="3"/>
          </p:nvPr>
        </p:nvSpPr>
        <p:spPr/>
        <p:txBody>
          <a:bodyPr/>
          <a:lstStyle/>
          <a:p>
            <a:r>
              <a:rPr lang="en-US"/>
              <a:t>Repositories</a:t>
            </a:r>
          </a:p>
        </p:txBody>
      </p:sp>
      <p:sp>
        <p:nvSpPr>
          <p:cNvPr id="6" name="Content Placeholder 5"/>
          <p:cNvSpPr>
            <a:spLocks noGrp="1"/>
          </p:cNvSpPr>
          <p:nvPr>
            <p:ph sz="quarter" idx="4"/>
          </p:nvPr>
        </p:nvSpPr>
        <p:spPr/>
        <p:txBody>
          <a:bodyPr vert="horz" lIns="91440" tIns="45720" rIns="91440" bIns="45720" rtlCol="0" anchor="t">
            <a:normAutofit/>
          </a:bodyPr>
          <a:lstStyle/>
          <a:p>
            <a:pPr marL="223520" indent="-223520"/>
            <a:r>
              <a:rPr lang="en-US" dirty="0"/>
              <a:t>Discipline-specific repositories</a:t>
            </a:r>
          </a:p>
          <a:p>
            <a:pPr lvl="1" indent="-223520"/>
            <a:r>
              <a:rPr lang="en-US" sz="1900" dirty="0"/>
              <a:t>Data repositories, Society-hosted</a:t>
            </a:r>
          </a:p>
          <a:p>
            <a:pPr marL="223520" indent="-223520"/>
            <a:r>
              <a:rPr lang="en-US" dirty="0"/>
              <a:t>Institutional repositories</a:t>
            </a:r>
          </a:p>
          <a:p>
            <a:pPr lvl="1" indent="-223520"/>
            <a:r>
              <a:rPr lang="en-US" dirty="0"/>
              <a:t>University-hosted (Digital Commons @ DU)</a:t>
            </a:r>
          </a:p>
          <a:p>
            <a:pPr marL="223520" indent="-223520"/>
            <a:r>
              <a:rPr lang="en-US" dirty="0"/>
              <a:t>Data repositories (not subject specific)</a:t>
            </a:r>
          </a:p>
          <a:p>
            <a:pPr lvl="1" indent="-223520"/>
            <a:r>
              <a:rPr lang="en-US" dirty="0"/>
              <a:t>Dryad, </a:t>
            </a:r>
            <a:r>
              <a:rPr lang="en-US" dirty="0" err="1"/>
              <a:t>data.world</a:t>
            </a:r>
          </a:p>
        </p:txBody>
      </p:sp>
    </p:spTree>
    <p:extLst>
      <p:ext uri="{BB962C8B-B14F-4D97-AF65-F5344CB8AC3E}">
        <p14:creationId xmlns:p14="http://schemas.microsoft.com/office/powerpoint/2010/main" val="53397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Pros &amp; Cons</a:t>
            </a:r>
          </a:p>
        </p:txBody>
      </p:sp>
      <p:graphicFrame>
        <p:nvGraphicFramePr>
          <p:cNvPr id="3" name="Table 3">
            <a:extLst>
              <a:ext uri="{FF2B5EF4-FFF2-40B4-BE49-F238E27FC236}">
                <a16:creationId xmlns:a16="http://schemas.microsoft.com/office/drawing/2014/main" xmlns="" id="{EC544D7B-D12E-4B24-BF47-6408C9929196}"/>
              </a:ext>
            </a:extLst>
          </p:cNvPr>
          <p:cNvGraphicFramePr>
            <a:graphicFrameLocks noGrp="1"/>
          </p:cNvGraphicFramePr>
          <p:nvPr>
            <p:extLst>
              <p:ext uri="{D42A27DB-BD31-4B8C-83A1-F6EECF244321}">
                <p14:modId xmlns:p14="http://schemas.microsoft.com/office/powerpoint/2010/main" val="946061854"/>
              </p:ext>
            </p:extLst>
          </p:nvPr>
        </p:nvGraphicFramePr>
        <p:xfrm>
          <a:off x="1025110" y="1876179"/>
          <a:ext cx="9902220" cy="4278943"/>
        </p:xfrm>
        <a:graphic>
          <a:graphicData uri="http://schemas.openxmlformats.org/drawingml/2006/table">
            <a:tbl>
              <a:tblPr firstRow="1" bandRow="1">
                <a:tableStyleId>{5C22544A-7EE6-4342-B048-85BDC9FD1C3A}</a:tableStyleId>
              </a:tblPr>
              <a:tblGrid>
                <a:gridCol w="1414603">
                  <a:extLst>
                    <a:ext uri="{9D8B030D-6E8A-4147-A177-3AD203B41FA5}">
                      <a16:colId xmlns:a16="http://schemas.microsoft.com/office/drawing/2014/main" xmlns="" val="3868643923"/>
                    </a:ext>
                  </a:extLst>
                </a:gridCol>
                <a:gridCol w="1112807">
                  <a:extLst>
                    <a:ext uri="{9D8B030D-6E8A-4147-A177-3AD203B41FA5}">
                      <a16:colId xmlns:a16="http://schemas.microsoft.com/office/drawing/2014/main" xmlns="" val="2872079281"/>
                    </a:ext>
                  </a:extLst>
                </a:gridCol>
                <a:gridCol w="1462177">
                  <a:extLst>
                    <a:ext uri="{9D8B030D-6E8A-4147-A177-3AD203B41FA5}">
                      <a16:colId xmlns:a16="http://schemas.microsoft.com/office/drawing/2014/main" xmlns="" val="15436969"/>
                    </a:ext>
                  </a:extLst>
                </a:gridCol>
                <a:gridCol w="1164564">
                  <a:extLst>
                    <a:ext uri="{9D8B030D-6E8A-4147-A177-3AD203B41FA5}">
                      <a16:colId xmlns:a16="http://schemas.microsoft.com/office/drawing/2014/main" xmlns="" val="2912901319"/>
                    </a:ext>
                  </a:extLst>
                </a:gridCol>
                <a:gridCol w="1423358">
                  <a:extLst>
                    <a:ext uri="{9D8B030D-6E8A-4147-A177-3AD203B41FA5}">
                      <a16:colId xmlns:a16="http://schemas.microsoft.com/office/drawing/2014/main" xmlns="" val="3420341349"/>
                    </a:ext>
                  </a:extLst>
                </a:gridCol>
                <a:gridCol w="1552752">
                  <a:extLst>
                    <a:ext uri="{9D8B030D-6E8A-4147-A177-3AD203B41FA5}">
                      <a16:colId xmlns:a16="http://schemas.microsoft.com/office/drawing/2014/main" xmlns="" val="2934801153"/>
                    </a:ext>
                  </a:extLst>
                </a:gridCol>
                <a:gridCol w="1771959">
                  <a:extLst>
                    <a:ext uri="{9D8B030D-6E8A-4147-A177-3AD203B41FA5}">
                      <a16:colId xmlns:a16="http://schemas.microsoft.com/office/drawing/2014/main" xmlns="" val="1147221236"/>
                    </a:ext>
                  </a:extLst>
                </a:gridCol>
              </a:tblGrid>
              <a:tr h="589676">
                <a:tc>
                  <a:txBody>
                    <a:bodyPr/>
                    <a:lstStyle/>
                    <a:p>
                      <a:endParaRPr lang="en-US"/>
                    </a:p>
                  </a:txBody>
                  <a:tcPr/>
                </a:tc>
                <a:tc>
                  <a:txBody>
                    <a:bodyPr/>
                    <a:lstStyle/>
                    <a:p>
                      <a:r>
                        <a:rPr lang="en-US" dirty="0"/>
                        <a:t>Media-Specific</a:t>
                      </a:r>
                    </a:p>
                  </a:txBody>
                  <a:tcPr/>
                </a:tc>
                <a:tc>
                  <a:txBody>
                    <a:bodyPr/>
                    <a:lstStyle/>
                    <a:p>
                      <a:r>
                        <a:rPr lang="en-US" dirty="0"/>
                        <a:t>Open Scholarship</a:t>
                      </a:r>
                    </a:p>
                  </a:txBody>
                  <a:tcPr/>
                </a:tc>
                <a:tc>
                  <a:txBody>
                    <a:bodyPr/>
                    <a:lstStyle/>
                    <a:p>
                      <a:r>
                        <a:rPr lang="en-US" dirty="0"/>
                        <a:t>Personal Sites</a:t>
                      </a:r>
                    </a:p>
                  </a:txBody>
                  <a:tcPr/>
                </a:tc>
                <a:tc>
                  <a:txBody>
                    <a:bodyPr/>
                    <a:lstStyle/>
                    <a:p>
                      <a:r>
                        <a:rPr lang="en-US" dirty="0"/>
                        <a:t>Discipline Specific</a:t>
                      </a:r>
                    </a:p>
                  </a:txBody>
                  <a:tcPr/>
                </a:tc>
                <a:tc>
                  <a:txBody>
                    <a:bodyPr/>
                    <a:lstStyle/>
                    <a:p>
                      <a:r>
                        <a:rPr lang="en-US" dirty="0"/>
                        <a:t>Institutional Repositories</a:t>
                      </a:r>
                    </a:p>
                  </a:txBody>
                  <a:tcPr/>
                </a:tc>
                <a:tc>
                  <a:txBody>
                    <a:bodyPr/>
                    <a:lstStyle/>
                    <a:p>
                      <a:r>
                        <a:rPr lang="en-US" dirty="0"/>
                        <a:t>Data Repositories</a:t>
                      </a:r>
                    </a:p>
                  </a:txBody>
                  <a:tcPr/>
                </a:tc>
                <a:extLst>
                  <a:ext uri="{0D108BD9-81ED-4DB2-BD59-A6C34878D82A}">
                    <a16:rowId xmlns:a16="http://schemas.microsoft.com/office/drawing/2014/main" xmlns="" val="1536863204"/>
                  </a:ext>
                </a:extLst>
              </a:tr>
              <a:tr h="589675">
                <a:tc>
                  <a:txBody>
                    <a:bodyPr/>
                    <a:lstStyle/>
                    <a:p>
                      <a:pPr lvl="0">
                        <a:buNone/>
                      </a:pPr>
                      <a:r>
                        <a:rPr lang="en-US" dirty="0"/>
                        <a:t>Audience</a:t>
                      </a:r>
                    </a:p>
                  </a:txBody>
                  <a:tcPr/>
                </a:tc>
                <a:tc>
                  <a:txBody>
                    <a:bodyPr/>
                    <a:lstStyle/>
                    <a:p>
                      <a:pPr lvl="0" algn="ctr">
                        <a:buNone/>
                      </a:pPr>
                      <a:r>
                        <a:rPr lang="en-US" sz="1600" dirty="0"/>
                        <a:t>World</a:t>
                      </a:r>
                      <a:endParaRPr lang="en-US" dirty="0"/>
                    </a:p>
                  </a:txBody>
                  <a:tcPr/>
                </a:tc>
                <a:tc>
                  <a:txBody>
                    <a:bodyPr/>
                    <a:lstStyle/>
                    <a:p>
                      <a:pPr lvl="0" algn="ctr">
                        <a:buNone/>
                      </a:pPr>
                      <a:r>
                        <a:rPr lang="en-US" sz="1600" dirty="0"/>
                        <a:t>World</a:t>
                      </a:r>
                      <a:endParaRPr lang="en-US" dirty="0"/>
                    </a:p>
                  </a:txBody>
                  <a:tcPr/>
                </a:tc>
                <a:tc>
                  <a:txBody>
                    <a:bodyPr/>
                    <a:lstStyle/>
                    <a:p>
                      <a:pPr lvl="0" algn="ctr">
                        <a:buNone/>
                      </a:pPr>
                      <a:r>
                        <a:rPr lang="en-US" sz="1600" dirty="0"/>
                        <a:t>World</a:t>
                      </a:r>
                      <a:endParaRPr lang="en-US" dirty="0"/>
                    </a:p>
                  </a:txBody>
                  <a:tcPr/>
                </a:tc>
                <a:tc>
                  <a:txBody>
                    <a:bodyPr/>
                    <a:lstStyle/>
                    <a:p>
                      <a:pPr lvl="0" algn="ctr">
                        <a:buNone/>
                      </a:pPr>
                      <a:r>
                        <a:rPr lang="en-US" sz="1600" dirty="0"/>
                        <a:t>Scholarly Community</a:t>
                      </a:r>
                      <a:endParaRPr lang="en-US" dirty="0"/>
                    </a:p>
                  </a:txBody>
                  <a:tcPr/>
                </a:tc>
                <a:tc>
                  <a:txBody>
                    <a:bodyPr/>
                    <a:lstStyle/>
                    <a:p>
                      <a:pPr lvl="0" algn="ctr">
                        <a:buNone/>
                      </a:pPr>
                      <a:r>
                        <a:rPr lang="en-US" sz="1600" dirty="0"/>
                        <a:t>World</a:t>
                      </a:r>
                      <a:endParaRPr lang="en-US" dirty="0"/>
                    </a:p>
                  </a:txBody>
                  <a:tcPr/>
                </a:tc>
                <a:tc>
                  <a:txBody>
                    <a:bodyPr/>
                    <a:lstStyle/>
                    <a:p>
                      <a:pPr lvl="0" algn="ctr">
                        <a:buNone/>
                      </a:pPr>
                      <a:r>
                        <a:rPr lang="en-US" sz="1600" dirty="0"/>
                        <a:t>Scholarly Community</a:t>
                      </a:r>
                      <a:endParaRPr lang="en-US" dirty="0"/>
                    </a:p>
                  </a:txBody>
                  <a:tcPr/>
                </a:tc>
                <a:extLst>
                  <a:ext uri="{0D108BD9-81ED-4DB2-BD59-A6C34878D82A}">
                    <a16:rowId xmlns:a16="http://schemas.microsoft.com/office/drawing/2014/main" xmlns="" val="2606579870"/>
                  </a:ext>
                </a:extLst>
              </a:tr>
              <a:tr h="589676">
                <a:tc>
                  <a:txBody>
                    <a:bodyPr/>
                    <a:lstStyle/>
                    <a:p>
                      <a:r>
                        <a:rPr lang="en-US" dirty="0"/>
                        <a:t>Findability</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2407053482"/>
                  </a:ext>
                </a:extLst>
              </a:tr>
              <a:tr h="589676">
                <a:tc>
                  <a:txBody>
                    <a:bodyPr/>
                    <a:lstStyle/>
                    <a:p>
                      <a:r>
                        <a:rPr lang="en-US" dirty="0"/>
                        <a:t>Creative content</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213597724"/>
                  </a:ext>
                </a:extLst>
              </a:tr>
              <a:tr h="589676">
                <a:tc>
                  <a:txBody>
                    <a:bodyPr/>
                    <a:lstStyle/>
                    <a:p>
                      <a:r>
                        <a:rPr lang="en-US" dirty="0"/>
                        <a:t>Scholarly content</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xmlns="" val="269601709"/>
                  </a:ext>
                </a:extLst>
              </a:tr>
              <a:tr h="589676">
                <a:tc>
                  <a:txBody>
                    <a:bodyPr/>
                    <a:lstStyle/>
                    <a:p>
                      <a:r>
                        <a:rPr lang="en-US" dirty="0"/>
                        <a:t>Archiving</a:t>
                      </a:r>
                    </a:p>
                  </a:txBody>
                  <a:tcPr/>
                </a:tc>
                <a:tc>
                  <a:txBody>
                    <a:bodyPr/>
                    <a:lstStyle/>
                    <a:p>
                      <a:endParaRPr lang="en-US"/>
                    </a:p>
                  </a:txBody>
                  <a:tcPr/>
                </a:tc>
                <a:tc>
                  <a:txBody>
                    <a:bodyPr/>
                    <a:lstStyle/>
                    <a:p>
                      <a:pPr lvl="0" algn="ctr">
                        <a:buNone/>
                      </a:pPr>
                      <a:r>
                        <a:rPr lang="en-US" sz="3200" b="1" i="0" u="none" strike="noStrike" noProof="0" dirty="0">
                          <a:solidFill>
                            <a:srgbClr val="FFC000"/>
                          </a:solidFill>
                          <a:latin typeface="Palatino Linotype"/>
                        </a:rPr>
                        <a:t>?</a:t>
                      </a:r>
                      <a:endParaRPr lang="en-US" sz="3200" dirty="0"/>
                    </a:p>
                  </a:txBody>
                  <a:tcPr/>
                </a:tc>
                <a:tc>
                  <a:txBody>
                    <a:bodyPr/>
                    <a:lstStyle/>
                    <a:p>
                      <a:endParaRPr lang="en-US"/>
                    </a:p>
                  </a:txBody>
                  <a:tcPr/>
                </a:tc>
                <a:tc>
                  <a:txBody>
                    <a:bodyPr/>
                    <a:lstStyle/>
                    <a:p>
                      <a:pPr algn="ctr"/>
                      <a:r>
                        <a:rPr lang="en-US" sz="3200" b="1" dirty="0">
                          <a:solidFill>
                            <a:srgbClr val="FFC000"/>
                          </a:solidFill>
                        </a:rPr>
                        <a:t>?</a:t>
                      </a:r>
                    </a:p>
                  </a:txBody>
                  <a:tcPr/>
                </a:tc>
                <a:tc>
                  <a:txBody>
                    <a:bodyPr/>
                    <a:lstStyle/>
                    <a:p>
                      <a:endParaRPr lang="en-US"/>
                    </a:p>
                  </a:txBody>
                  <a:tcPr/>
                </a:tc>
                <a:tc>
                  <a:txBody>
                    <a:bodyPr/>
                    <a:lstStyle/>
                    <a:p>
                      <a:pPr lvl="0" algn="ctr">
                        <a:buNone/>
                      </a:pPr>
                      <a:r>
                        <a:rPr lang="en-US" sz="3200" b="1" i="0" u="none" strike="noStrike" noProof="0" dirty="0">
                          <a:solidFill>
                            <a:srgbClr val="FFC000"/>
                          </a:solidFill>
                          <a:latin typeface="Palatino Linotype"/>
                        </a:rPr>
                        <a:t>?</a:t>
                      </a:r>
                      <a:endParaRPr lang="en-US" sz="3200" dirty="0"/>
                    </a:p>
                  </a:txBody>
                  <a:tcPr/>
                </a:tc>
                <a:extLst>
                  <a:ext uri="{0D108BD9-81ED-4DB2-BD59-A6C34878D82A}">
                    <a16:rowId xmlns:a16="http://schemas.microsoft.com/office/drawing/2014/main" xmlns="" val="1098505323"/>
                  </a:ext>
                </a:extLst>
              </a:tr>
              <a:tr h="589676">
                <a:tc>
                  <a:txBody>
                    <a:bodyPr/>
                    <a:lstStyle/>
                    <a:p>
                      <a:r>
                        <a:rPr lang="en-US" dirty="0"/>
                        <a:t>Legality</a:t>
                      </a:r>
                    </a:p>
                  </a:txBody>
                  <a:tcPr/>
                </a:tc>
                <a:tc>
                  <a:txBody>
                    <a:bodyPr/>
                    <a:lstStyle/>
                    <a:p>
                      <a:endParaRPr lang="en-US"/>
                    </a:p>
                  </a:txBody>
                  <a:tcPr/>
                </a:tc>
                <a:tc>
                  <a:txBody>
                    <a:bodyPr/>
                    <a:lstStyle/>
                    <a:p>
                      <a:pPr lvl="0" algn="ctr">
                        <a:buNone/>
                      </a:pPr>
                      <a:r>
                        <a:rPr lang="en-US" sz="3200" b="1" i="0" u="none" strike="noStrike" noProof="0" dirty="0">
                          <a:solidFill>
                            <a:srgbClr val="FFC000"/>
                          </a:solidFill>
                          <a:latin typeface="Palatino Linotype"/>
                        </a:rPr>
                        <a:t>?</a:t>
                      </a:r>
                      <a:endParaRPr lang="en-US" sz="3200" dirty="0"/>
                    </a:p>
                  </a:txBody>
                  <a:tcPr/>
                </a:tc>
                <a:tc>
                  <a:txBody>
                    <a:bodyPr/>
                    <a:lstStyle/>
                    <a:p>
                      <a:endParaRPr lang="en-US"/>
                    </a:p>
                  </a:txBody>
                  <a:tcPr/>
                </a:tc>
                <a:tc>
                  <a:txBody>
                    <a:bodyPr/>
                    <a:lstStyle/>
                    <a:p>
                      <a:pPr lvl="0" algn="ctr">
                        <a:buNone/>
                      </a:pPr>
                      <a:r>
                        <a:rPr lang="en-US" sz="3200" b="1" i="0" u="none" strike="noStrike" noProof="0" dirty="0">
                          <a:solidFill>
                            <a:srgbClr val="FFC000"/>
                          </a:solidFill>
                          <a:latin typeface="Palatino Linotype"/>
                        </a:rPr>
                        <a:t>?</a:t>
                      </a:r>
                      <a:endParaRPr lang="en-US" sz="3200" dirty="0"/>
                    </a:p>
                  </a:txBody>
                  <a:tcPr/>
                </a:tc>
                <a:tc>
                  <a:txBody>
                    <a:bodyPr/>
                    <a:lstStyle/>
                    <a:p>
                      <a:endParaRPr lang="en-US"/>
                    </a:p>
                  </a:txBody>
                  <a:tcPr/>
                </a:tc>
                <a:tc>
                  <a:txBody>
                    <a:bodyPr/>
                    <a:lstStyle/>
                    <a:p>
                      <a:pPr lvl="0" algn="ctr">
                        <a:buNone/>
                      </a:pPr>
                      <a:r>
                        <a:rPr lang="en-US" sz="3200" b="1" i="0" u="none" strike="noStrike" noProof="0" dirty="0">
                          <a:solidFill>
                            <a:srgbClr val="FFC000"/>
                          </a:solidFill>
                          <a:latin typeface="Palatino Linotype"/>
                        </a:rPr>
                        <a:t>?</a:t>
                      </a:r>
                      <a:endParaRPr lang="en-US" sz="3200" dirty="0"/>
                    </a:p>
                  </a:txBody>
                  <a:tcPr/>
                </a:tc>
                <a:extLst>
                  <a:ext uri="{0D108BD9-81ED-4DB2-BD59-A6C34878D82A}">
                    <a16:rowId xmlns:a16="http://schemas.microsoft.com/office/drawing/2014/main" xmlns="" val="480499633"/>
                  </a:ext>
                </a:extLst>
              </a:tr>
            </a:tbl>
          </a:graphicData>
        </a:graphic>
      </p:graphicFrame>
      <p:sp>
        <p:nvSpPr>
          <p:cNvPr id="5" name="Arrow: Up 4">
            <a:extLst>
              <a:ext uri="{FF2B5EF4-FFF2-40B4-BE49-F238E27FC236}">
                <a16:creationId xmlns:a16="http://schemas.microsoft.com/office/drawing/2014/main" xmlns="" id="{5DDFB0AB-3D93-43C2-92ED-E8C6BFA5F20F}"/>
              </a:ext>
            </a:extLst>
          </p:cNvPr>
          <p:cNvSpPr/>
          <p:nvPr/>
        </p:nvSpPr>
        <p:spPr>
          <a:xfrm>
            <a:off x="2735869" y="3179631"/>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Up 6">
            <a:extLst>
              <a:ext uri="{FF2B5EF4-FFF2-40B4-BE49-F238E27FC236}">
                <a16:creationId xmlns:a16="http://schemas.microsoft.com/office/drawing/2014/main" xmlns="" id="{CAD43B54-C4A6-46A2-A0B6-C0AFDBEC14C4}"/>
              </a:ext>
            </a:extLst>
          </p:cNvPr>
          <p:cNvSpPr/>
          <p:nvPr/>
        </p:nvSpPr>
        <p:spPr>
          <a:xfrm>
            <a:off x="2732172" y="3788747"/>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Up 8">
            <a:extLst>
              <a:ext uri="{FF2B5EF4-FFF2-40B4-BE49-F238E27FC236}">
                <a16:creationId xmlns:a16="http://schemas.microsoft.com/office/drawing/2014/main" xmlns="" id="{2FC84D62-3B43-4C71-9C0A-E880BB43F0FC}"/>
              </a:ext>
            </a:extLst>
          </p:cNvPr>
          <p:cNvSpPr/>
          <p:nvPr/>
        </p:nvSpPr>
        <p:spPr>
          <a:xfrm>
            <a:off x="8094286" y="3179044"/>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Up 9">
            <a:extLst>
              <a:ext uri="{FF2B5EF4-FFF2-40B4-BE49-F238E27FC236}">
                <a16:creationId xmlns:a16="http://schemas.microsoft.com/office/drawing/2014/main" xmlns="" id="{7C5173DE-DA50-4010-91F5-82735784A0F2}"/>
              </a:ext>
            </a:extLst>
          </p:cNvPr>
          <p:cNvSpPr/>
          <p:nvPr/>
        </p:nvSpPr>
        <p:spPr>
          <a:xfrm>
            <a:off x="8094060" y="3788160"/>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Up 10">
            <a:extLst>
              <a:ext uri="{FF2B5EF4-FFF2-40B4-BE49-F238E27FC236}">
                <a16:creationId xmlns:a16="http://schemas.microsoft.com/office/drawing/2014/main" xmlns="" id="{FB12D1B0-72BC-42E0-A69E-EEC871C62FF9}"/>
              </a:ext>
            </a:extLst>
          </p:cNvPr>
          <p:cNvSpPr/>
          <p:nvPr/>
        </p:nvSpPr>
        <p:spPr>
          <a:xfrm>
            <a:off x="8059354" y="4449132"/>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Up 11">
            <a:extLst>
              <a:ext uri="{FF2B5EF4-FFF2-40B4-BE49-F238E27FC236}">
                <a16:creationId xmlns:a16="http://schemas.microsoft.com/office/drawing/2014/main" xmlns="" id="{5CAD0B7C-4379-448A-BCE8-9790168A19DD}"/>
              </a:ext>
            </a:extLst>
          </p:cNvPr>
          <p:cNvSpPr/>
          <p:nvPr/>
        </p:nvSpPr>
        <p:spPr>
          <a:xfrm>
            <a:off x="8067703" y="5006393"/>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Up 12">
            <a:extLst>
              <a:ext uri="{FF2B5EF4-FFF2-40B4-BE49-F238E27FC236}">
                <a16:creationId xmlns:a16="http://schemas.microsoft.com/office/drawing/2014/main" xmlns="" id="{85917BB6-F8EC-4BCD-95E3-CCE1C6DF5013}"/>
              </a:ext>
            </a:extLst>
          </p:cNvPr>
          <p:cNvSpPr/>
          <p:nvPr/>
        </p:nvSpPr>
        <p:spPr>
          <a:xfrm>
            <a:off x="8058918" y="5602545"/>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Up 13">
            <a:extLst>
              <a:ext uri="{FF2B5EF4-FFF2-40B4-BE49-F238E27FC236}">
                <a16:creationId xmlns:a16="http://schemas.microsoft.com/office/drawing/2014/main" xmlns="" id="{5FABC244-2940-444E-921A-DCBC13A4B2E6}"/>
              </a:ext>
            </a:extLst>
          </p:cNvPr>
          <p:cNvSpPr/>
          <p:nvPr/>
        </p:nvSpPr>
        <p:spPr>
          <a:xfrm>
            <a:off x="6564698" y="4448547"/>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Up 14">
            <a:extLst>
              <a:ext uri="{FF2B5EF4-FFF2-40B4-BE49-F238E27FC236}">
                <a16:creationId xmlns:a16="http://schemas.microsoft.com/office/drawing/2014/main" xmlns="" id="{F15B4BCA-E0C7-4ECB-ABEC-8181DE37792D}"/>
              </a:ext>
            </a:extLst>
          </p:cNvPr>
          <p:cNvSpPr/>
          <p:nvPr/>
        </p:nvSpPr>
        <p:spPr>
          <a:xfrm>
            <a:off x="5320979" y="3787183"/>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xmlns="" id="{FCBDF045-597C-4CF0-A81F-D664DF6D94EE}"/>
              </a:ext>
            </a:extLst>
          </p:cNvPr>
          <p:cNvSpPr/>
          <p:nvPr/>
        </p:nvSpPr>
        <p:spPr>
          <a:xfrm>
            <a:off x="5320753" y="4448155"/>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Up 16">
            <a:extLst>
              <a:ext uri="{FF2B5EF4-FFF2-40B4-BE49-F238E27FC236}">
                <a16:creationId xmlns:a16="http://schemas.microsoft.com/office/drawing/2014/main" xmlns="" id="{805CD6F4-EB0B-4473-9080-E44EA63D3530}"/>
              </a:ext>
            </a:extLst>
          </p:cNvPr>
          <p:cNvSpPr/>
          <p:nvPr/>
        </p:nvSpPr>
        <p:spPr>
          <a:xfrm>
            <a:off x="3986363" y="4447960"/>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Up 17">
            <a:extLst>
              <a:ext uri="{FF2B5EF4-FFF2-40B4-BE49-F238E27FC236}">
                <a16:creationId xmlns:a16="http://schemas.microsoft.com/office/drawing/2014/main" xmlns="" id="{25216C2B-6E0E-4E73-A141-B5DA5C7D3622}"/>
              </a:ext>
            </a:extLst>
          </p:cNvPr>
          <p:cNvSpPr/>
          <p:nvPr/>
        </p:nvSpPr>
        <p:spPr>
          <a:xfrm>
            <a:off x="9724341" y="4447764"/>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xmlns="" id="{6EB66A88-8E66-4BC4-AE75-527A48A5B266}"/>
              </a:ext>
            </a:extLst>
          </p:cNvPr>
          <p:cNvSpPr/>
          <p:nvPr/>
        </p:nvSpPr>
        <p:spPr>
          <a:xfrm>
            <a:off x="3986985" y="3788747"/>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xmlns="" id="{CCE7A581-C560-4084-9E44-9F842F28FFE1}"/>
              </a:ext>
            </a:extLst>
          </p:cNvPr>
          <p:cNvSpPr/>
          <p:nvPr/>
        </p:nvSpPr>
        <p:spPr>
          <a:xfrm>
            <a:off x="5320925" y="3179239"/>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Down 20">
            <a:extLst>
              <a:ext uri="{FF2B5EF4-FFF2-40B4-BE49-F238E27FC236}">
                <a16:creationId xmlns:a16="http://schemas.microsoft.com/office/drawing/2014/main" xmlns="" id="{031FBD34-D2DE-41F2-BFBE-B3288213073E}"/>
              </a:ext>
            </a:extLst>
          </p:cNvPr>
          <p:cNvSpPr/>
          <p:nvPr/>
        </p:nvSpPr>
        <p:spPr>
          <a:xfrm>
            <a:off x="6555921" y="3788356"/>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Down 21">
            <a:extLst>
              <a:ext uri="{FF2B5EF4-FFF2-40B4-BE49-F238E27FC236}">
                <a16:creationId xmlns:a16="http://schemas.microsoft.com/office/drawing/2014/main" xmlns="" id="{178EBA2D-DA62-47DD-B26D-6D4ED7AE1617}"/>
              </a:ext>
            </a:extLst>
          </p:cNvPr>
          <p:cNvSpPr/>
          <p:nvPr/>
        </p:nvSpPr>
        <p:spPr>
          <a:xfrm>
            <a:off x="2747044" y="4449328"/>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Down 22">
            <a:extLst>
              <a:ext uri="{FF2B5EF4-FFF2-40B4-BE49-F238E27FC236}">
                <a16:creationId xmlns:a16="http://schemas.microsoft.com/office/drawing/2014/main" xmlns="" id="{A637AD84-7B5A-49CC-85A5-1DB470C2764B}"/>
              </a:ext>
            </a:extLst>
          </p:cNvPr>
          <p:cNvSpPr/>
          <p:nvPr/>
        </p:nvSpPr>
        <p:spPr>
          <a:xfrm>
            <a:off x="2746818" y="5084373"/>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xmlns="" id="{06884A4C-EA3A-4D93-876B-AA2E0BCD6BD8}"/>
              </a:ext>
            </a:extLst>
          </p:cNvPr>
          <p:cNvSpPr/>
          <p:nvPr/>
        </p:nvSpPr>
        <p:spPr>
          <a:xfrm>
            <a:off x="2733640" y="5680526"/>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Down 26">
            <a:extLst>
              <a:ext uri="{FF2B5EF4-FFF2-40B4-BE49-F238E27FC236}">
                <a16:creationId xmlns:a16="http://schemas.microsoft.com/office/drawing/2014/main" xmlns="" id="{D234D605-08E5-4279-9A81-2B818948FEA9}"/>
              </a:ext>
            </a:extLst>
          </p:cNvPr>
          <p:cNvSpPr/>
          <p:nvPr/>
        </p:nvSpPr>
        <p:spPr>
          <a:xfrm>
            <a:off x="5323574" y="5083591"/>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Down 27">
            <a:extLst>
              <a:ext uri="{FF2B5EF4-FFF2-40B4-BE49-F238E27FC236}">
                <a16:creationId xmlns:a16="http://schemas.microsoft.com/office/drawing/2014/main" xmlns="" id="{94342C9D-F839-4C31-91C5-41DDCE80648D}"/>
              </a:ext>
            </a:extLst>
          </p:cNvPr>
          <p:cNvSpPr/>
          <p:nvPr/>
        </p:nvSpPr>
        <p:spPr>
          <a:xfrm>
            <a:off x="5323348" y="5679743"/>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Down 28">
            <a:extLst>
              <a:ext uri="{FF2B5EF4-FFF2-40B4-BE49-F238E27FC236}">
                <a16:creationId xmlns:a16="http://schemas.microsoft.com/office/drawing/2014/main" xmlns="" id="{0FB41658-98A6-4776-9A51-039B9266F752}"/>
              </a:ext>
            </a:extLst>
          </p:cNvPr>
          <p:cNvSpPr/>
          <p:nvPr/>
        </p:nvSpPr>
        <p:spPr>
          <a:xfrm>
            <a:off x="9701256" y="3216372"/>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Down 29">
            <a:extLst>
              <a:ext uri="{FF2B5EF4-FFF2-40B4-BE49-F238E27FC236}">
                <a16:creationId xmlns:a16="http://schemas.microsoft.com/office/drawing/2014/main" xmlns="" id="{2F7EA6E4-4E28-4FF9-872C-65286B2BCC4F}"/>
              </a:ext>
            </a:extLst>
          </p:cNvPr>
          <p:cNvSpPr/>
          <p:nvPr/>
        </p:nvSpPr>
        <p:spPr>
          <a:xfrm>
            <a:off x="9701030" y="3825488"/>
            <a:ext cx="484632" cy="395025"/>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Up 32">
            <a:extLst>
              <a:ext uri="{FF2B5EF4-FFF2-40B4-BE49-F238E27FC236}">
                <a16:creationId xmlns:a16="http://schemas.microsoft.com/office/drawing/2014/main" xmlns="" id="{8DADA9EC-5504-4C90-979A-C734B1C3699C}"/>
              </a:ext>
            </a:extLst>
          </p:cNvPr>
          <p:cNvSpPr/>
          <p:nvPr/>
        </p:nvSpPr>
        <p:spPr>
          <a:xfrm>
            <a:off x="3978558" y="3179435"/>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Up 30">
            <a:extLst>
              <a:ext uri="{FF2B5EF4-FFF2-40B4-BE49-F238E27FC236}">
                <a16:creationId xmlns:a16="http://schemas.microsoft.com/office/drawing/2014/main" xmlns="" id="{EC2D18CA-DB93-447A-8D22-5BBD81823AB5}"/>
              </a:ext>
            </a:extLst>
          </p:cNvPr>
          <p:cNvSpPr/>
          <p:nvPr/>
        </p:nvSpPr>
        <p:spPr>
          <a:xfrm>
            <a:off x="6562407" y="3178999"/>
            <a:ext cx="484632" cy="356133"/>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6713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412" y="1676400"/>
            <a:ext cx="9144000" cy="3505200"/>
          </a:xfrm>
        </p:spPr>
        <p:txBody>
          <a:bodyPr/>
          <a:lstStyle/>
          <a:p>
            <a:pPr algn="ctr"/>
            <a:r>
              <a:rPr lang="en-US" sz="4400" b="1" u="sng"/>
              <a:t>Activity</a:t>
            </a:r>
            <a:br>
              <a:rPr lang="en-US" sz="4400" b="1" u="sng"/>
            </a:br>
            <a:r>
              <a:rPr lang="en-US" sz="4400" b="1"/>
              <a:t/>
            </a:r>
            <a:br>
              <a:rPr lang="en-US" sz="4400" b="1"/>
            </a:br>
            <a:r>
              <a:rPr lang="en-US" sz="4400" b="1"/>
              <a:t>The Creative Commons + Hosting Workflow</a:t>
            </a:r>
            <a:r>
              <a:rPr lang="en-US" sz="2000" b="1" u="sng"/>
              <a:t/>
            </a:r>
            <a:br>
              <a:rPr lang="en-US" sz="2000" b="1" u="sng"/>
            </a:br>
            <a:endParaRPr lang="en-US" sz="1800"/>
          </a:p>
          <a:p>
            <a:endParaRPr lang="en-US"/>
          </a:p>
        </p:txBody>
      </p:sp>
    </p:spTree>
    <p:extLst>
      <p:ext uri="{BB962C8B-B14F-4D97-AF65-F5344CB8AC3E}">
        <p14:creationId xmlns:p14="http://schemas.microsoft.com/office/powerpoint/2010/main" val="186073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a:t>Workshop Purpose &amp; Objectives</a:t>
            </a:r>
          </a:p>
        </p:txBody>
      </p:sp>
      <p:sp>
        <p:nvSpPr>
          <p:cNvPr id="14" name="Content Placeholder 13"/>
          <p:cNvSpPr>
            <a:spLocks noGrp="1"/>
          </p:cNvSpPr>
          <p:nvPr>
            <p:ph idx="1"/>
          </p:nvPr>
        </p:nvSpPr>
        <p:spPr>
          <a:xfrm>
            <a:off x="1065212" y="1487728"/>
            <a:ext cx="9601200" cy="4532072"/>
          </a:xfrm>
        </p:spPr>
        <p:txBody>
          <a:bodyPr vert="horz" lIns="91440" tIns="45720" rIns="91440" bIns="45720" rtlCol="0" anchor="t">
            <a:normAutofit fontScale="92500" lnSpcReduction="20000"/>
          </a:bodyPr>
          <a:lstStyle/>
          <a:p>
            <a:pPr marL="1035050" lvl="4" indent="0">
              <a:buNone/>
            </a:pPr>
            <a:endParaRPr lang="en-US" b="1" u="sng"/>
          </a:p>
          <a:p>
            <a:pPr marL="1035050" lvl="4" indent="0">
              <a:buNone/>
            </a:pPr>
            <a:endParaRPr lang="en-US" b="1" u="sng"/>
          </a:p>
          <a:p>
            <a:pPr marL="1035050" lvl="4" indent="0">
              <a:buNone/>
            </a:pPr>
            <a:r>
              <a:rPr lang="en-US" sz="2400" b="1" u="sng"/>
              <a:t>Workshop Purpose:</a:t>
            </a:r>
          </a:p>
          <a:p>
            <a:pPr marL="50800" indent="0">
              <a:spcBef>
                <a:spcPts val="1200"/>
              </a:spcBef>
              <a:spcAft>
                <a:spcPts val="1200"/>
              </a:spcAft>
              <a:buNone/>
            </a:pPr>
            <a:r>
              <a:rPr lang="en-US" sz="2400"/>
              <a:t>To learn how to openly license and openly host </a:t>
            </a:r>
            <a:r>
              <a:rPr lang="en-US" sz="2400" b="1" u="sng"/>
              <a:t>your own creative materials </a:t>
            </a:r>
            <a:r>
              <a:rPr lang="en-US" sz="2400"/>
              <a:t>in an accessible way that allows for distributing and remixing (or not) for the sake of the </a:t>
            </a:r>
            <a:r>
              <a:rPr lang="en-US" sz="2400" b="1" u="sng"/>
              <a:t>public good.</a:t>
            </a:r>
          </a:p>
          <a:p>
            <a:pPr marL="1035050" lvl="4" indent="0">
              <a:buNone/>
            </a:pPr>
            <a:endParaRPr lang="en-US" sz="2400" b="1" u="sng"/>
          </a:p>
          <a:p>
            <a:pPr marL="1035050" lvl="4" indent="0">
              <a:buNone/>
            </a:pPr>
            <a:r>
              <a:rPr lang="en-US" sz="2400" b="1" u="sng"/>
              <a:t>At the end of this workshop participants will be able to:</a:t>
            </a:r>
            <a:endParaRPr lang="en-US" sz="2400"/>
          </a:p>
          <a:p>
            <a:pPr marL="1035050" lvl="4" indent="0">
              <a:spcBef>
                <a:spcPts val="600"/>
              </a:spcBef>
              <a:buNone/>
            </a:pPr>
            <a:endParaRPr lang="en-US" sz="2000"/>
          </a:p>
          <a:p>
            <a:pPr marL="223520" indent="-223520">
              <a:spcBef>
                <a:spcPts val="600"/>
              </a:spcBef>
              <a:buAutoNum type="arabicPeriod"/>
            </a:pPr>
            <a:r>
              <a:rPr lang="en-US"/>
              <a:t>Describe the benefits of using and contributing to open educational resources by utilizing Creative Commons licensing</a:t>
            </a:r>
          </a:p>
          <a:p>
            <a:pPr marL="223520" indent="-223520">
              <a:buAutoNum type="arabicPeriod"/>
            </a:pPr>
            <a:r>
              <a:rPr lang="en-US"/>
              <a:t>Develop open educational resources using the appropriate CC licensing by considering hosting and permissions</a:t>
            </a:r>
          </a:p>
          <a:p>
            <a:pPr marL="223520" indent="-223520">
              <a:buAutoNum type="arabicPeriod"/>
            </a:pPr>
            <a:r>
              <a:rPr lang="en-US"/>
              <a:t>Be openly creative for the sake of academic growth for all! </a:t>
            </a:r>
          </a:p>
          <a:p>
            <a:pPr marL="223520" indent="-223520">
              <a:buAutoNum type="arabicPeriod"/>
            </a:pPr>
            <a:endParaRPr lang="en-US" sz="1200"/>
          </a:p>
          <a:p>
            <a:pPr marL="0" indent="0">
              <a:buNone/>
            </a:pPr>
            <a:endParaRPr lang="en-US" sz="1200"/>
          </a:p>
          <a:p>
            <a:pPr marL="1207770" lvl="4" indent="-172720"/>
            <a:endParaRPr lang="en-US"/>
          </a:p>
        </p:txBody>
      </p:sp>
    </p:spTree>
    <p:extLst>
      <p:ext uri="{BB962C8B-B14F-4D97-AF65-F5344CB8AC3E}">
        <p14:creationId xmlns:p14="http://schemas.microsoft.com/office/powerpoint/2010/main" val="4124289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565" y="763624"/>
            <a:ext cx="9571926" cy="1924050"/>
          </a:xfrm>
        </p:spPr>
        <p:txBody>
          <a:bodyPr>
            <a:normAutofit/>
          </a:bodyPr>
          <a:lstStyle/>
          <a:p>
            <a:pPr algn="ctr"/>
            <a:r>
              <a:rPr lang="en-US" b="1"/>
              <a:t>What is one thing that you have created for your courses or personally?</a:t>
            </a:r>
            <a:endParaRPr lang="en-US"/>
          </a:p>
        </p:txBody>
      </p:sp>
    </p:spTree>
    <p:extLst>
      <p:ext uri="{BB962C8B-B14F-4D97-AF65-F5344CB8AC3E}">
        <p14:creationId xmlns:p14="http://schemas.microsoft.com/office/powerpoint/2010/main" val="9653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565" y="763624"/>
            <a:ext cx="9571926" cy="1924050"/>
          </a:xfrm>
        </p:spPr>
        <p:txBody>
          <a:bodyPr>
            <a:normAutofit/>
          </a:bodyPr>
          <a:lstStyle/>
          <a:p>
            <a:pPr algn="ctr"/>
            <a:r>
              <a:rPr lang="en-US" b="1"/>
              <a:t>How would you want that to be shared?</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772232" y="3194309"/>
            <a:ext cx="8527107"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What reasons would you have for sharing it?</a:t>
            </a:r>
          </a:p>
          <a:p>
            <a:pPr marL="285750" indent="-285750">
              <a:buFont typeface="Arial"/>
              <a:buChar char="•"/>
            </a:pPr>
            <a:r>
              <a:rPr lang="en-US"/>
              <a:t>What benefits to others? Who would benefit?</a:t>
            </a:r>
          </a:p>
          <a:p>
            <a:pPr marL="285750" indent="-285750">
              <a:buFont typeface="Arial"/>
              <a:buChar char="•"/>
            </a:pPr>
            <a:r>
              <a:rPr lang="en-US"/>
              <a:t>What benefit to you? </a:t>
            </a:r>
          </a:p>
        </p:txBody>
      </p:sp>
    </p:spTree>
    <p:extLst>
      <p:ext uri="{BB962C8B-B14F-4D97-AF65-F5344CB8AC3E}">
        <p14:creationId xmlns:p14="http://schemas.microsoft.com/office/powerpoint/2010/main" val="3484165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a:t>How would others be free to share it?</a:t>
            </a:r>
          </a:p>
        </p:txBody>
      </p:sp>
      <p:sp>
        <p:nvSpPr>
          <p:cNvPr id="5" name="Title 1">
            <a:extLst>
              <a:ext uri="{FF2B5EF4-FFF2-40B4-BE49-F238E27FC236}">
                <a16:creationId xmlns:a16="http://schemas.microsoft.com/office/drawing/2014/main" xmlns="" id="{08002033-EE26-47B8-A811-156465589AF4}"/>
              </a:ext>
            </a:extLst>
          </p:cNvPr>
          <p:cNvSpPr txBox="1">
            <a:spLocks/>
          </p:cNvSpPr>
          <p:nvPr/>
        </p:nvSpPr>
        <p:spPr>
          <a:xfrm>
            <a:off x="1034963" y="1768706"/>
            <a:ext cx="9571926" cy="192405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kern="1200">
                <a:solidFill>
                  <a:schemeClr val="tx1"/>
                </a:solidFill>
                <a:latin typeface="+mj-lt"/>
                <a:ea typeface="+mj-ea"/>
                <a:cs typeface="+mj-cs"/>
              </a:defRPr>
            </a:lvl1pPr>
          </a:lstStyle>
          <a:p>
            <a:pPr algn="ctr"/>
            <a:r>
              <a:rPr lang="en-US" b="1"/>
              <a:t>If Yes then Answer these:</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2588068" y="1903105"/>
            <a:ext cx="8527107"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Would it be remixable?</a:t>
            </a:r>
          </a:p>
          <a:p>
            <a:r>
              <a:rPr lang="en-US"/>
              <a:t>Could they use it for financial gain?</a:t>
            </a:r>
          </a:p>
        </p:txBody>
      </p:sp>
      <p:sp>
        <p:nvSpPr>
          <p:cNvPr id="6" name="TextBox 5">
            <a:extLst>
              <a:ext uri="{FF2B5EF4-FFF2-40B4-BE49-F238E27FC236}">
                <a16:creationId xmlns:a16="http://schemas.microsoft.com/office/drawing/2014/main" xmlns="" id="{0D65141C-5057-40EE-AAC4-5412AF45C266}"/>
              </a:ext>
            </a:extLst>
          </p:cNvPr>
          <p:cNvSpPr txBox="1"/>
          <p:nvPr/>
        </p:nvSpPr>
        <p:spPr>
          <a:xfrm>
            <a:off x="1954881" y="3900817"/>
            <a:ext cx="7735625"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Who should be attributed?</a:t>
            </a:r>
          </a:p>
          <a:p>
            <a:pPr algn="ctr"/>
            <a:r>
              <a:rPr lang="en-US"/>
              <a:t>Is it remixable?</a:t>
            </a:r>
          </a:p>
          <a:p>
            <a:pPr algn="ctr"/>
            <a:r>
              <a:rPr lang="en-US"/>
              <a:t>Can they make a profit on it?</a:t>
            </a:r>
          </a:p>
        </p:txBody>
      </p:sp>
    </p:spTree>
    <p:extLst>
      <p:ext uri="{BB962C8B-B14F-4D97-AF65-F5344CB8AC3E}">
        <p14:creationId xmlns:p14="http://schemas.microsoft.com/office/powerpoint/2010/main" val="213406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565" y="763624"/>
            <a:ext cx="9571926" cy="1924050"/>
          </a:xfrm>
        </p:spPr>
        <p:txBody>
          <a:bodyPr>
            <a:normAutofit/>
          </a:bodyPr>
          <a:lstStyle/>
          <a:p>
            <a:pPr algn="ctr"/>
            <a:r>
              <a:rPr lang="en-US" b="1"/>
              <a:t>How would you want that to be shared?</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772232" y="3194309"/>
            <a:ext cx="8527107"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What reasons would you have for sharing it?</a:t>
            </a:r>
          </a:p>
          <a:p>
            <a:pPr marL="285750" indent="-285750">
              <a:buFont typeface="Arial"/>
              <a:buChar char="•"/>
            </a:pPr>
            <a:r>
              <a:rPr lang="en-US"/>
              <a:t>What benefits to others? Who would benefit?</a:t>
            </a:r>
          </a:p>
          <a:p>
            <a:pPr marL="285750" indent="-285750">
              <a:buFont typeface="Arial"/>
              <a:buChar char="•"/>
            </a:pPr>
            <a:r>
              <a:rPr lang="en-US"/>
              <a:t>What benefit to you? </a:t>
            </a:r>
          </a:p>
        </p:txBody>
      </p:sp>
    </p:spTree>
    <p:extLst>
      <p:ext uri="{BB962C8B-B14F-4D97-AF65-F5344CB8AC3E}">
        <p14:creationId xmlns:p14="http://schemas.microsoft.com/office/powerpoint/2010/main" val="160770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a:t>How would others be free to share it?</a:t>
            </a:r>
          </a:p>
        </p:txBody>
      </p:sp>
      <p:sp>
        <p:nvSpPr>
          <p:cNvPr id="5" name="Title 1">
            <a:extLst>
              <a:ext uri="{FF2B5EF4-FFF2-40B4-BE49-F238E27FC236}">
                <a16:creationId xmlns:a16="http://schemas.microsoft.com/office/drawing/2014/main" xmlns="" id="{08002033-EE26-47B8-A811-156465589AF4}"/>
              </a:ext>
            </a:extLst>
          </p:cNvPr>
          <p:cNvSpPr txBox="1">
            <a:spLocks/>
          </p:cNvSpPr>
          <p:nvPr/>
        </p:nvSpPr>
        <p:spPr>
          <a:xfrm>
            <a:off x="1034963" y="1768706"/>
            <a:ext cx="9571926" cy="192405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kern="1200">
                <a:solidFill>
                  <a:schemeClr val="tx1"/>
                </a:solidFill>
                <a:latin typeface="+mj-lt"/>
                <a:ea typeface="+mj-ea"/>
                <a:cs typeface="+mj-cs"/>
              </a:defRPr>
            </a:lvl1pPr>
          </a:lstStyle>
          <a:p>
            <a:pPr algn="ctr"/>
            <a:r>
              <a:rPr lang="en-US" b="1"/>
              <a:t>If Yes then Answer these:</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2588068" y="1903105"/>
            <a:ext cx="8527107"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Would it be remixable?</a:t>
            </a:r>
          </a:p>
          <a:p>
            <a:r>
              <a:rPr lang="en-US"/>
              <a:t>Could they use it for financial gain?</a:t>
            </a:r>
          </a:p>
        </p:txBody>
      </p:sp>
      <p:sp>
        <p:nvSpPr>
          <p:cNvPr id="6" name="TextBox 5">
            <a:extLst>
              <a:ext uri="{FF2B5EF4-FFF2-40B4-BE49-F238E27FC236}">
                <a16:creationId xmlns:a16="http://schemas.microsoft.com/office/drawing/2014/main" xmlns="" id="{0D65141C-5057-40EE-AAC4-5412AF45C266}"/>
              </a:ext>
            </a:extLst>
          </p:cNvPr>
          <p:cNvSpPr txBox="1"/>
          <p:nvPr/>
        </p:nvSpPr>
        <p:spPr>
          <a:xfrm>
            <a:off x="1954881" y="3900817"/>
            <a:ext cx="7735625"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Who should be attributed?</a:t>
            </a:r>
          </a:p>
          <a:p>
            <a:pPr algn="ctr"/>
            <a:r>
              <a:rPr lang="en-US"/>
              <a:t>Is it remixable?</a:t>
            </a:r>
          </a:p>
          <a:p>
            <a:pPr algn="ctr"/>
            <a:r>
              <a:rPr lang="en-US"/>
              <a:t>Can they make a profit on it?</a:t>
            </a:r>
          </a:p>
        </p:txBody>
      </p:sp>
    </p:spTree>
    <p:extLst>
      <p:ext uri="{BB962C8B-B14F-4D97-AF65-F5344CB8AC3E}">
        <p14:creationId xmlns:p14="http://schemas.microsoft.com/office/powerpoint/2010/main" val="297297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a:t>Take a moment to gather your answers to:</a:t>
            </a:r>
          </a:p>
        </p:txBody>
      </p:sp>
      <p:sp>
        <p:nvSpPr>
          <p:cNvPr id="5" name="Title 1">
            <a:extLst>
              <a:ext uri="{FF2B5EF4-FFF2-40B4-BE49-F238E27FC236}">
                <a16:creationId xmlns:a16="http://schemas.microsoft.com/office/drawing/2014/main" xmlns="" id="{08002033-EE26-47B8-A811-156465589AF4}"/>
              </a:ext>
            </a:extLst>
          </p:cNvPr>
          <p:cNvSpPr txBox="1">
            <a:spLocks/>
          </p:cNvSpPr>
          <p:nvPr/>
        </p:nvSpPr>
        <p:spPr>
          <a:xfrm>
            <a:off x="1034963" y="3400983"/>
            <a:ext cx="9571926" cy="192405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kern="1200">
                <a:solidFill>
                  <a:schemeClr val="tx1"/>
                </a:solidFill>
                <a:latin typeface="+mj-lt"/>
                <a:ea typeface="+mj-ea"/>
                <a:cs typeface="+mj-cs"/>
              </a:defRPr>
            </a:lvl1pPr>
          </a:lstStyle>
          <a:p>
            <a:pPr algn="ctr"/>
            <a:r>
              <a:rPr lang="en-US" b="1"/>
              <a:t>Next is hosting</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91412" y="2024917"/>
            <a:ext cx="8527107"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Would it be remixable?</a:t>
            </a:r>
          </a:p>
          <a:p>
            <a:r>
              <a:rPr lang="en-US"/>
              <a:t>Could they use it for financial gain?</a:t>
            </a:r>
          </a:p>
          <a:p>
            <a:r>
              <a:rPr lang="en-US"/>
              <a:t>Who should be attributed?</a:t>
            </a:r>
          </a:p>
          <a:p>
            <a:endParaRPr lang="en-US"/>
          </a:p>
        </p:txBody>
      </p:sp>
    </p:spTree>
    <p:extLst>
      <p:ext uri="{BB962C8B-B14F-4D97-AF65-F5344CB8AC3E}">
        <p14:creationId xmlns:p14="http://schemas.microsoft.com/office/powerpoint/2010/main" val="932713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dirty="0"/>
              <a:t>Who do you want to find your work?</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91412" y="2024917"/>
            <a:ext cx="8527107"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a:p>
            <a:r>
              <a:rPr lang="en-US" dirty="0"/>
              <a:t>How broadly do you want to share your work?</a:t>
            </a:r>
          </a:p>
          <a:p>
            <a:r>
              <a:rPr lang="en-US" dirty="0"/>
              <a:t>Do you want to focus on the research community or the general public?</a:t>
            </a:r>
          </a:p>
        </p:txBody>
      </p:sp>
    </p:spTree>
    <p:extLst>
      <p:ext uri="{BB962C8B-B14F-4D97-AF65-F5344CB8AC3E}">
        <p14:creationId xmlns:p14="http://schemas.microsoft.com/office/powerpoint/2010/main" val="3817741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dirty="0"/>
              <a:t>How will your audience find your work?</a:t>
            </a:r>
            <a:endParaRPr lang="en-US" dirty="0"/>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91412" y="2024917"/>
            <a:ext cx="8527107" cy="147732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Will they be searching Google or the open web?</a:t>
            </a:r>
          </a:p>
          <a:p>
            <a:r>
              <a:rPr lang="en-US" dirty="0"/>
              <a:t>Do they have access to a society/group site?  Does that site allow cross-posting, open access, or Creative Commons?</a:t>
            </a:r>
          </a:p>
          <a:p>
            <a:r>
              <a:rPr lang="en-US" dirty="0"/>
              <a:t>Will you be sharing a link via social media or other means?</a:t>
            </a:r>
          </a:p>
          <a:p>
            <a:endParaRPr lang="en-US"/>
          </a:p>
        </p:txBody>
      </p:sp>
    </p:spTree>
    <p:extLst>
      <p:ext uri="{BB962C8B-B14F-4D97-AF65-F5344CB8AC3E}">
        <p14:creationId xmlns:p14="http://schemas.microsoft.com/office/powerpoint/2010/main" val="47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dirty="0"/>
              <a:t>Is your work traditional scholarly material, creative material, or non-traditional?</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91412" y="2024917"/>
            <a:ext cx="8527107"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a:p>
            <a:r>
              <a:rPr lang="en-US" dirty="0"/>
              <a:t>Do you need the capability to host audio, video, or images?</a:t>
            </a:r>
          </a:p>
          <a:p>
            <a:r>
              <a:rPr lang="en-US" dirty="0"/>
              <a:t>Do you need multiple works to be linked together, embedded, or otherwise related?</a:t>
            </a:r>
          </a:p>
          <a:p>
            <a:r>
              <a:rPr lang="en-US" dirty="0"/>
              <a:t>Do you need to host large or unusual files &amp; file types?</a:t>
            </a:r>
          </a:p>
          <a:p>
            <a:r>
              <a:rPr lang="en-US" dirty="0"/>
              <a:t>Do you need to host research data?</a:t>
            </a:r>
          </a:p>
        </p:txBody>
      </p:sp>
    </p:spTree>
    <p:extLst>
      <p:ext uri="{BB962C8B-B14F-4D97-AF65-F5344CB8AC3E}">
        <p14:creationId xmlns:p14="http://schemas.microsoft.com/office/powerpoint/2010/main" val="346500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dirty="0"/>
              <a:t>Will your work be preserved for the future?</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91412" y="2024917"/>
            <a:ext cx="8527107"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a:p>
            <a:r>
              <a:rPr lang="en-US" dirty="0"/>
              <a:t>Do you want to keep back-up copies yourself?</a:t>
            </a:r>
          </a:p>
          <a:p>
            <a:r>
              <a:rPr lang="en-US" dirty="0"/>
              <a:t>Do you want your work to be permanently available to others?</a:t>
            </a:r>
          </a:p>
          <a:p>
            <a:r>
              <a:rPr lang="en-US" dirty="0"/>
              <a:t>Do you want your work to be maintained in future formats?</a:t>
            </a:r>
          </a:p>
        </p:txBody>
      </p:sp>
    </p:spTree>
    <p:extLst>
      <p:ext uri="{BB962C8B-B14F-4D97-AF65-F5344CB8AC3E}">
        <p14:creationId xmlns:p14="http://schemas.microsoft.com/office/powerpoint/2010/main" val="13734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3629" y="417445"/>
            <a:ext cx="9144000" cy="2047459"/>
          </a:xfrm>
        </p:spPr>
        <p:txBody>
          <a:bodyPr/>
          <a:lstStyle/>
          <a:p>
            <a:r>
              <a:rPr lang="en-US" sz="3600" b="1"/>
              <a:t>To help guide our quick discussion, we need helpful definitions for:</a:t>
            </a:r>
          </a:p>
        </p:txBody>
      </p:sp>
      <p:sp>
        <p:nvSpPr>
          <p:cNvPr id="5" name="TextBox 4">
            <a:extLst>
              <a:ext uri="{FF2B5EF4-FFF2-40B4-BE49-F238E27FC236}">
                <a16:creationId xmlns:a16="http://schemas.microsoft.com/office/drawing/2014/main" xmlns="" id="{D7E911E8-063E-4BCA-937E-C9E3CBA6F130}"/>
              </a:ext>
            </a:extLst>
          </p:cNvPr>
          <p:cNvSpPr txBox="1"/>
          <p:nvPr/>
        </p:nvSpPr>
        <p:spPr>
          <a:xfrm>
            <a:off x="1323629" y="3051313"/>
            <a:ext cx="8883858" cy="1938992"/>
          </a:xfrm>
          <a:prstGeom prst="rect">
            <a:avLst/>
          </a:prstGeom>
          <a:noFill/>
        </p:spPr>
        <p:txBody>
          <a:bodyPr wrap="square" rtlCol="0">
            <a:spAutoFit/>
          </a:bodyPr>
          <a:lstStyle/>
          <a:p>
            <a:pPr marL="285750" indent="-285750">
              <a:buFont typeface="Arial" panose="020B0604020202020204" pitchFamily="34" charset="0"/>
              <a:buChar char="•"/>
            </a:pPr>
            <a:r>
              <a:rPr lang="en-US" sz="2400">
                <a:solidFill>
                  <a:schemeClr val="bg1"/>
                </a:solidFill>
              </a:rPr>
              <a:t>Open Access</a:t>
            </a:r>
          </a:p>
          <a:p>
            <a:pPr marL="285750" indent="-285750">
              <a:buFont typeface="Arial" panose="020B0604020202020204" pitchFamily="34" charset="0"/>
              <a:buChar char="•"/>
            </a:pPr>
            <a:endParaRPr lang="en-US" sz="2400">
              <a:solidFill>
                <a:schemeClr val="bg1"/>
              </a:solidFill>
            </a:endParaRPr>
          </a:p>
          <a:p>
            <a:pPr marL="285750" indent="-285750">
              <a:buFont typeface="Arial" panose="020B0604020202020204" pitchFamily="34" charset="0"/>
              <a:buChar char="•"/>
            </a:pPr>
            <a:r>
              <a:rPr lang="en-US" sz="2400">
                <a:solidFill>
                  <a:schemeClr val="bg1"/>
                </a:solidFill>
              </a:rPr>
              <a:t>Scholarly Communication</a:t>
            </a:r>
          </a:p>
          <a:p>
            <a:pPr marL="285750" indent="-285750">
              <a:buFont typeface="Arial" panose="020B0604020202020204" pitchFamily="34" charset="0"/>
              <a:buChar char="•"/>
            </a:pPr>
            <a:endParaRPr lang="en-US" sz="2400">
              <a:solidFill>
                <a:schemeClr val="bg1"/>
              </a:solidFill>
            </a:endParaRPr>
          </a:p>
          <a:p>
            <a:pPr marL="285750" indent="-285750">
              <a:buFont typeface="Arial" panose="020B0604020202020204" pitchFamily="34" charset="0"/>
              <a:buChar char="•"/>
            </a:pPr>
            <a:r>
              <a:rPr lang="en-US" sz="2400">
                <a:solidFill>
                  <a:schemeClr val="bg1"/>
                </a:solidFill>
              </a:rPr>
              <a:t>Open educational Resources</a:t>
            </a:r>
            <a:endParaRPr lang="en-US" sz="2400"/>
          </a:p>
        </p:txBody>
      </p:sp>
    </p:spTree>
    <p:extLst>
      <p:ext uri="{BB962C8B-B14F-4D97-AF65-F5344CB8AC3E}">
        <p14:creationId xmlns:p14="http://schemas.microsoft.com/office/powerpoint/2010/main" val="1954971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609142"/>
          </a:xfrm>
        </p:spPr>
        <p:txBody>
          <a:bodyPr>
            <a:normAutofit/>
          </a:bodyPr>
          <a:lstStyle/>
          <a:p>
            <a:pPr algn="ctr"/>
            <a:r>
              <a:rPr lang="en-US" b="1"/>
              <a:t>Final point on Hosting</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03912" y="1456333"/>
            <a:ext cx="8527107" cy="538609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t>Legality</a:t>
            </a:r>
            <a:endParaRPr lang="en-US" dirty="0"/>
          </a:p>
          <a:p>
            <a:endParaRPr lang="en-US" dirty="0"/>
          </a:p>
          <a:p>
            <a:r>
              <a:rPr lang="en-US" dirty="0"/>
              <a:t>Many platforms do not check for legal posting but will respond to reports of copyright violations.</a:t>
            </a:r>
          </a:p>
          <a:p>
            <a:endParaRPr lang="en-US" dirty="0"/>
          </a:p>
          <a:p>
            <a:r>
              <a:rPr lang="en-US" b="1" i="1" dirty="0"/>
              <a:t>If you post it, you are liable for it.</a:t>
            </a:r>
            <a:r>
              <a:rPr lang="en-US" dirty="0"/>
              <a:t> </a:t>
            </a:r>
          </a:p>
          <a:p>
            <a:pPr marL="285750" indent="-285750">
              <a:buFont typeface="Arial"/>
              <a:buChar char="•"/>
            </a:pPr>
            <a:r>
              <a:rPr lang="en-US" dirty="0"/>
              <a:t>Know what you own</a:t>
            </a:r>
          </a:p>
          <a:p>
            <a:pPr marL="742950" lvl="1" indent="-285750">
              <a:buFont typeface="Arial"/>
              <a:buChar char="•"/>
            </a:pPr>
            <a:r>
              <a:rPr lang="en-US" sz="1600" dirty="0"/>
              <a:t>Keep copies of your publishing agreements</a:t>
            </a:r>
          </a:p>
          <a:p>
            <a:pPr lvl="2" indent="-285750">
              <a:buFont typeface="Arial"/>
              <a:buChar char="•"/>
            </a:pPr>
            <a:r>
              <a:rPr lang="en-US" sz="1600" dirty="0"/>
              <a:t>Many publishers allow posting of original or final drafts</a:t>
            </a:r>
          </a:p>
          <a:p>
            <a:pPr lvl="3" indent="-285750">
              <a:buFont typeface="Arial"/>
              <a:buChar char="•"/>
            </a:pPr>
            <a:r>
              <a:rPr lang="en-US" sz="1400" dirty="0"/>
              <a:t>Check out </a:t>
            </a:r>
            <a:r>
              <a:rPr lang="en-US" sz="1400" dirty="0">
                <a:hlinkClick r:id="rId2"/>
              </a:rPr>
              <a:t>SherpaRomeo</a:t>
            </a:r>
            <a:r>
              <a:rPr lang="en-US" sz="1400" dirty="0"/>
              <a:t> (a tool which tracks what most publishers allow by journal)</a:t>
            </a:r>
          </a:p>
          <a:p>
            <a:pPr lvl="2" indent="-285750">
              <a:buFont typeface="Arial"/>
              <a:buChar char="•"/>
            </a:pPr>
            <a:r>
              <a:rPr lang="en-US" sz="1600" dirty="0"/>
              <a:t>Read your agreement to know what you're allowed to share</a:t>
            </a:r>
          </a:p>
          <a:p>
            <a:pPr marL="742950" lvl="1" indent="-285750">
              <a:buFont typeface="Arial"/>
              <a:buChar char="•"/>
            </a:pPr>
            <a:r>
              <a:rPr lang="en-US" sz="1600" dirty="0"/>
              <a:t>Keep copies of your student or employment agreements</a:t>
            </a:r>
          </a:p>
          <a:p>
            <a:pPr marL="742950" lvl="1" indent="-285750">
              <a:buFont typeface="Arial"/>
              <a:buChar char="•"/>
            </a:pPr>
            <a:r>
              <a:rPr lang="en-US" sz="1600" dirty="0"/>
              <a:t>If you collaborated, get the consent of your collaborators</a:t>
            </a:r>
            <a:endParaRPr lang="en-US" dirty="0"/>
          </a:p>
          <a:p>
            <a:pPr marL="742950" lvl="1" indent="-285750">
              <a:buFont typeface="Arial"/>
              <a:buChar char="•"/>
            </a:pPr>
            <a:r>
              <a:rPr lang="en-US" sz="1600" dirty="0"/>
              <a:t>If you don't have rights/license to it, don't post it</a:t>
            </a:r>
          </a:p>
          <a:p>
            <a:pPr marL="285750" indent="-285750">
              <a:buFont typeface="Arial"/>
              <a:buChar char="•"/>
            </a:pPr>
            <a:r>
              <a:rPr lang="en-US" dirty="0"/>
              <a:t>Know what you're giving away</a:t>
            </a:r>
          </a:p>
          <a:p>
            <a:pPr marL="742950" lvl="1" indent="-285750">
              <a:buFont typeface="Arial"/>
              <a:buChar char="•"/>
            </a:pPr>
            <a:r>
              <a:rPr lang="en-US" sz="1600" dirty="0"/>
              <a:t>Read hosting agreements before posting</a:t>
            </a:r>
          </a:p>
          <a:p>
            <a:pPr lvl="2" indent="-285750">
              <a:buFont typeface="Arial"/>
              <a:buChar char="•"/>
            </a:pPr>
            <a:r>
              <a:rPr lang="en-US" sz="1600" dirty="0"/>
              <a:t>Some sites forbid reposting or will ask for exclusive rights</a:t>
            </a:r>
          </a:p>
          <a:p>
            <a:pPr marL="742950" lvl="1" indent="-285750">
              <a:buFont typeface="Arial"/>
              <a:buChar char="•"/>
            </a:pPr>
            <a:r>
              <a:rPr lang="en-US" sz="1600" dirty="0"/>
              <a:t>Look into policies of hosting sites</a:t>
            </a:r>
          </a:p>
          <a:p>
            <a:pPr marL="285750" indent="-285750">
              <a:buFont typeface="Arial"/>
              <a:buChar char="•"/>
            </a:pPr>
            <a:endParaRPr lang="en-US" dirty="0"/>
          </a:p>
          <a:p>
            <a:pPr marL="285750" indent="-285750">
              <a:buFont typeface="Arial"/>
              <a:buChar char="•"/>
            </a:pPr>
            <a:endParaRPr lang="en-US" dirty="0"/>
          </a:p>
        </p:txBody>
      </p:sp>
    </p:spTree>
    <p:extLst>
      <p:ext uri="{BB962C8B-B14F-4D97-AF65-F5344CB8AC3E}">
        <p14:creationId xmlns:p14="http://schemas.microsoft.com/office/powerpoint/2010/main" val="1412015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682" y="-149964"/>
            <a:ext cx="9571926" cy="1924050"/>
          </a:xfrm>
        </p:spPr>
        <p:txBody>
          <a:bodyPr>
            <a:normAutofit/>
          </a:bodyPr>
          <a:lstStyle/>
          <a:p>
            <a:pPr algn="ctr"/>
            <a:r>
              <a:rPr lang="en-US" b="1"/>
              <a:t>Bring IT ALL Home Openly</a:t>
            </a:r>
          </a:p>
        </p:txBody>
      </p:sp>
      <p:sp>
        <p:nvSpPr>
          <p:cNvPr id="3" name="TextBox 2">
            <a:extLst>
              <a:ext uri="{FF2B5EF4-FFF2-40B4-BE49-F238E27FC236}">
                <a16:creationId xmlns:a16="http://schemas.microsoft.com/office/drawing/2014/main" xmlns="" id="{2C98A2E3-BD10-4FC7-BDCD-0E5D449C4668}"/>
              </a:ext>
            </a:extLst>
          </p:cNvPr>
          <p:cNvSpPr txBox="1"/>
          <p:nvPr/>
        </p:nvSpPr>
        <p:spPr>
          <a:xfrm>
            <a:off x="1991412" y="2024917"/>
            <a:ext cx="8527107" cy="20313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a:p>
            <a:r>
              <a:rPr lang="en-US"/>
              <a:t>What will you be sharing for the PUBLIC GOOD?</a:t>
            </a:r>
          </a:p>
          <a:p>
            <a:r>
              <a:rPr lang="en-US"/>
              <a:t>How will it impact the world?</a:t>
            </a:r>
          </a:p>
          <a:p>
            <a:r>
              <a:rPr lang="en-US"/>
              <a:t>Does it feel more scholarly and influential?</a:t>
            </a:r>
          </a:p>
          <a:p>
            <a:endParaRPr lang="en-US"/>
          </a:p>
          <a:p>
            <a:r>
              <a:rPr lang="en-US"/>
              <a:t>Where will you host? What stage will the world see it on?</a:t>
            </a:r>
          </a:p>
          <a:p>
            <a:endParaRPr lang="en-US"/>
          </a:p>
        </p:txBody>
      </p:sp>
    </p:spTree>
    <p:extLst>
      <p:ext uri="{BB962C8B-B14F-4D97-AF65-F5344CB8AC3E}">
        <p14:creationId xmlns:p14="http://schemas.microsoft.com/office/powerpoint/2010/main" val="320773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C30D565D-F372-4182-8666-DD6469D3FF5D}"/>
              </a:ext>
            </a:extLst>
          </p:cNvPr>
          <p:cNvSpPr txBox="1"/>
          <p:nvPr/>
        </p:nvSpPr>
        <p:spPr>
          <a:xfrm>
            <a:off x="1467816" y="1257502"/>
            <a:ext cx="8636697" cy="181588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a:t>Thank you! </a:t>
            </a:r>
            <a:endParaRPr lang="en-US"/>
          </a:p>
          <a:p>
            <a:pPr algn="ctr"/>
            <a:endParaRPr lang="en-US" sz="2800"/>
          </a:p>
          <a:p>
            <a:pPr algn="ctr"/>
            <a:r>
              <a:rPr lang="en-US" sz="2800"/>
              <a:t>Contact </a:t>
            </a:r>
            <a:r>
              <a:rPr lang="en-US" sz="2800" err="1"/>
              <a:t>Jenelys</a:t>
            </a:r>
            <a:r>
              <a:rPr lang="en-US" sz="2800"/>
              <a:t> for support on publications </a:t>
            </a:r>
            <a:endParaRPr lang="en-US"/>
          </a:p>
          <a:p>
            <a:pPr algn="ctr"/>
            <a:r>
              <a:rPr lang="en-US" sz="2800"/>
              <a:t>Contact Nicolas for OER content development</a:t>
            </a:r>
            <a:endParaRPr lang="en-US"/>
          </a:p>
        </p:txBody>
      </p:sp>
      <p:sp>
        <p:nvSpPr>
          <p:cNvPr id="6" name="TextBox 5">
            <a:extLst>
              <a:ext uri="{FF2B5EF4-FFF2-40B4-BE49-F238E27FC236}">
                <a16:creationId xmlns:a16="http://schemas.microsoft.com/office/drawing/2014/main" xmlns="" id="{AF53B703-4AC1-487F-BB45-EA79F942DE80}"/>
              </a:ext>
            </a:extLst>
          </p:cNvPr>
          <p:cNvSpPr txBox="1"/>
          <p:nvPr/>
        </p:nvSpPr>
        <p:spPr>
          <a:xfrm>
            <a:off x="1711404" y="3340483"/>
            <a:ext cx="3473798" cy="147732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Nicolas Pares</a:t>
            </a:r>
          </a:p>
          <a:p>
            <a:r>
              <a:rPr lang="en-US"/>
              <a:t>Instructional Support Specialist</a:t>
            </a:r>
          </a:p>
          <a:p>
            <a:r>
              <a:rPr lang="en-US"/>
              <a:t>University College</a:t>
            </a:r>
          </a:p>
          <a:p>
            <a:r>
              <a:rPr lang="en-US">
                <a:hlinkClick r:id="rId2"/>
              </a:rPr>
              <a:t>Nicolas.Pares@du.edu</a:t>
            </a:r>
            <a:endParaRPr lang="en-US"/>
          </a:p>
          <a:p>
            <a:r>
              <a:rPr lang="en-US"/>
              <a:t>303-871-3948</a:t>
            </a:r>
          </a:p>
        </p:txBody>
      </p:sp>
      <p:sp>
        <p:nvSpPr>
          <p:cNvPr id="7" name="TextBox 6">
            <a:extLst>
              <a:ext uri="{FF2B5EF4-FFF2-40B4-BE49-F238E27FC236}">
                <a16:creationId xmlns:a16="http://schemas.microsoft.com/office/drawing/2014/main" xmlns="" id="{0F26C929-2B39-4C1B-A1E1-06DD3870BEA5}"/>
              </a:ext>
            </a:extLst>
          </p:cNvPr>
          <p:cNvSpPr txBox="1"/>
          <p:nvPr/>
        </p:nvSpPr>
        <p:spPr>
          <a:xfrm>
            <a:off x="5778964" y="3206359"/>
            <a:ext cx="4995878"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err="1">
                <a:latin typeface="Palatino Linotype"/>
              </a:rPr>
              <a:t>Jenelys</a:t>
            </a:r>
            <a:r>
              <a:rPr lang="en-US">
                <a:latin typeface="Palatino Linotype"/>
              </a:rPr>
              <a:t> Cox</a:t>
            </a:r>
            <a:br>
              <a:rPr lang="en-US">
                <a:latin typeface="Palatino Linotype"/>
              </a:rPr>
            </a:br>
            <a:r>
              <a:rPr lang="en-US">
                <a:latin typeface="Palatino Linotype"/>
              </a:rPr>
              <a:t>Institutional Repository Manager &amp; Application Support</a:t>
            </a:r>
            <a:br>
              <a:rPr lang="en-US">
                <a:latin typeface="Palatino Linotype"/>
              </a:rPr>
            </a:br>
            <a:r>
              <a:rPr lang="en-US">
                <a:latin typeface="Palatino Linotype"/>
              </a:rPr>
              <a:t> University Libraries</a:t>
            </a:r>
            <a:endParaRPr lang="en-US"/>
          </a:p>
          <a:p>
            <a:r>
              <a:rPr lang="en-US">
                <a:latin typeface="Palatino Linotype"/>
                <a:hlinkClick r:id="rId3" invalidUrl="http://"/>
              </a:rPr>
              <a:t>jennifer.cox@du.edu</a:t>
            </a:r>
            <a:r>
              <a:rPr lang="en-US">
                <a:latin typeface="Palatino Linotype"/>
                <a:hlinkClick r:id="rId4" invalidUrl="http://"/>
              </a:rPr>
              <a:t/>
            </a:r>
            <a:br>
              <a:rPr lang="en-US">
                <a:latin typeface="Palatino Linotype"/>
                <a:hlinkClick r:id="rId5" invalidUrl="http://"/>
              </a:rPr>
            </a:br>
            <a:r>
              <a:rPr lang="en-US">
                <a:latin typeface="Palatino Linotype"/>
              </a:rPr>
              <a:t>303-871-6689</a:t>
            </a:r>
            <a:endParaRPr lang="en-US"/>
          </a:p>
        </p:txBody>
      </p:sp>
    </p:spTree>
    <p:extLst>
      <p:ext uri="{BB962C8B-B14F-4D97-AF65-F5344CB8AC3E}">
        <p14:creationId xmlns:p14="http://schemas.microsoft.com/office/powerpoint/2010/main" val="3014899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07DCA6BC-3F74-4F50-B09C-7BA6EAC280EB}"/>
              </a:ext>
            </a:extLst>
          </p:cNvPr>
          <p:cNvSpPr txBox="1"/>
          <p:nvPr/>
        </p:nvSpPr>
        <p:spPr>
          <a:xfrm>
            <a:off x="2040118" y="1683844"/>
            <a:ext cx="7394679" cy="369331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u="sng"/>
              <a:t>Creative Commons "the Nonprofit"</a:t>
            </a:r>
          </a:p>
          <a:p>
            <a:r>
              <a:rPr lang="en-US"/>
              <a:t>Creative Commons Certificate for Librarians</a:t>
            </a:r>
          </a:p>
          <a:p>
            <a:r>
              <a:rPr lang="en-US"/>
              <a:t>Creative Commons Certificate for Instructors</a:t>
            </a:r>
          </a:p>
          <a:p>
            <a:endParaRPr lang="en-US"/>
          </a:p>
          <a:p>
            <a:r>
              <a:rPr lang="en-US">
                <a:hlinkClick r:id="rId2"/>
              </a:rPr>
              <a:t>https://certificates.creativecommons.org/</a:t>
            </a:r>
            <a:r>
              <a:rPr lang="en-US"/>
              <a:t> </a:t>
            </a:r>
          </a:p>
          <a:p>
            <a:endParaRPr lang="en-US"/>
          </a:p>
          <a:p>
            <a:pPr algn="ctr"/>
            <a:r>
              <a:rPr lang="en-US" b="1" u="sng"/>
              <a:t>Other Resources</a:t>
            </a:r>
          </a:p>
          <a:p>
            <a:endParaRPr lang="en-US"/>
          </a:p>
          <a:p>
            <a:r>
              <a:rPr lang="en-US">
                <a:hlinkClick r:id="rId3"/>
              </a:rPr>
              <a:t>https://sparcopen.org</a:t>
            </a:r>
            <a:r>
              <a:rPr lang="en-US"/>
              <a:t>  - an Immense resource for open access and open educational practices</a:t>
            </a:r>
          </a:p>
          <a:p>
            <a:endParaRPr lang="en-US"/>
          </a:p>
          <a:p>
            <a:r>
              <a:rPr lang="en-US">
                <a:hlinkClick r:id="rId4"/>
              </a:rPr>
              <a:t>https://highered.colorado.gov/Academics/Groups/OERCouncil/OER-in-Colorado.html</a:t>
            </a:r>
            <a:r>
              <a:rPr lang="en-US"/>
              <a:t> - Find out more about Colorado's effort</a:t>
            </a:r>
          </a:p>
        </p:txBody>
      </p:sp>
      <p:pic>
        <p:nvPicPr>
          <p:cNvPr id="2050" name="Picture 2" descr="Creative Commons Licens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0371" y="5896815"/>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040118" y="5959709"/>
            <a:ext cx="7651376" cy="261610"/>
          </a:xfrm>
          <a:prstGeom prst="rect">
            <a:avLst/>
          </a:prstGeom>
          <a:noFill/>
        </p:spPr>
        <p:txBody>
          <a:bodyPr wrap="square" rtlCol="0">
            <a:spAutoFit/>
          </a:bodyPr>
          <a:lstStyle/>
          <a:p>
            <a:r>
              <a:rPr lang="en-US" sz="1100" dirty="0"/>
              <a:t>This work is licensed under a </a:t>
            </a:r>
            <a:r>
              <a:rPr lang="en-US" sz="1100" dirty="0">
                <a:hlinkClick r:id="rId5"/>
              </a:rPr>
              <a:t>Creative Commons Attribution-</a:t>
            </a:r>
            <a:r>
              <a:rPr lang="en-US" sz="1100" dirty="0" err="1">
                <a:hlinkClick r:id="rId5"/>
              </a:rPr>
              <a:t>NonCommercial</a:t>
            </a:r>
            <a:r>
              <a:rPr lang="en-US" sz="1100" dirty="0">
                <a:hlinkClick r:id="rId5"/>
              </a:rPr>
              <a:t> 4.0 International License</a:t>
            </a:r>
            <a:r>
              <a:rPr lang="en-US" sz="1100" dirty="0"/>
              <a:t>.</a:t>
            </a:r>
            <a:endParaRPr lang="en-US" sz="1100" dirty="0"/>
          </a:p>
        </p:txBody>
      </p:sp>
    </p:spTree>
    <p:extLst>
      <p:ext uri="{BB962C8B-B14F-4D97-AF65-F5344CB8AC3E}">
        <p14:creationId xmlns:p14="http://schemas.microsoft.com/office/powerpoint/2010/main" val="3523046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5396E8A-1F0C-48C8-BE21-0052BB3B01B2}"/>
              </a:ext>
            </a:extLst>
          </p:cNvPr>
          <p:cNvSpPr>
            <a:spLocks noGrp="1"/>
          </p:cNvSpPr>
          <p:nvPr>
            <p:ph idx="1"/>
          </p:nvPr>
        </p:nvSpPr>
        <p:spPr>
          <a:xfrm>
            <a:off x="1154664" y="844825"/>
            <a:ext cx="9601200" cy="5337313"/>
          </a:xfrm>
        </p:spPr>
        <p:txBody>
          <a:bodyPr>
            <a:normAutofit fontScale="92500" lnSpcReduction="10000"/>
          </a:bodyPr>
          <a:lstStyle/>
          <a:p>
            <a:pPr marL="0" indent="0">
              <a:buNone/>
            </a:pPr>
            <a:r>
              <a:rPr lang="en-US" b="1" u="sng"/>
              <a:t>Open Access</a:t>
            </a:r>
          </a:p>
          <a:p>
            <a:pPr marL="0" indent="0">
              <a:buNone/>
            </a:pPr>
            <a:r>
              <a:rPr lang="en-US" b="1"/>
              <a:t>-</a:t>
            </a:r>
            <a:r>
              <a:rPr lang="en-US"/>
              <a:t> Open Access is the free, immediate, online availability of research articles combined with the rights to use these articles fully in the digital environment. (SPARC)</a:t>
            </a:r>
            <a:endParaRPr lang="en-US" b="1"/>
          </a:p>
          <a:p>
            <a:pPr marL="0" indent="0">
              <a:buNone/>
            </a:pPr>
            <a:r>
              <a:rPr lang="en-US" b="1" u="sng"/>
              <a:t>Scholarly Communication</a:t>
            </a:r>
          </a:p>
          <a:p>
            <a:pPr marL="0" indent="0">
              <a:buNone/>
            </a:pPr>
            <a:r>
              <a:rPr lang="en-US" b="1"/>
              <a:t>-</a:t>
            </a:r>
            <a:r>
              <a:rPr lang="en-US"/>
              <a:t> the system through which research and other scholarly writings are created, evaluated for quality, disseminated to the scholarly community, and preserved for future use. The system includes both formal means of communication, such as publication in peer-reviewed journals, and informal channels, such as electronic listservs (ACRL)</a:t>
            </a:r>
            <a:endParaRPr lang="en-US" b="1"/>
          </a:p>
          <a:p>
            <a:pPr marL="0" indent="0">
              <a:buNone/>
            </a:pPr>
            <a:r>
              <a:rPr lang="en-US" b="1" u="sng"/>
              <a:t>Open Educational Resources (OER)</a:t>
            </a:r>
          </a:p>
          <a:p>
            <a:pPr marL="0" indent="0">
              <a:buNone/>
            </a:pPr>
            <a:r>
              <a:rPr lang="en-US">
                <a:latin typeface="Calibri" panose="020F0502020204030204" pitchFamily="34" charset="0"/>
                <a:cs typeface="Calibri" panose="020F0502020204030204" pitchFamily="34" charset="0"/>
              </a:rPr>
              <a:t>- "OPEN EDUCATIONAL RESOURCES" MEANS HIGH-QUALITY TEACHING, LEARNING, AND RESEARCH RESOURCES THAT RESIDE IN THE PUBLIC DOMAIN OR HAVE BEEN RELEASED UNDER AN INTELLECTUAL PROPERTY LICENSE THAT PERMITS FREE USE OR REPURPOSING BY OTHERS AND MAY INCLUDE OTHER RESOURCES THAT ARE LEGALLY AVAILABLE AND AVAILABLE TO STUDENTS FOR FREE OR VERY LOW COST. OPEN EDUCATIONAL RESOURCES MAY INCLUDE FULL COURSES, COURSE MATERIALS, MODULES, TEXTBOOKS, FACULTY-CREATED CONTENT, STREAMING VIDEOS, EXAMS, SOFTWARE, AND OTHER TOOLS, MATERIALS, OR TECHNIQUES USED TO SUPPORT ACCESS TO KNOWLEDGE” (CRS title 23 Article 4.5)</a:t>
            </a:r>
          </a:p>
        </p:txBody>
      </p:sp>
    </p:spTree>
    <p:extLst>
      <p:ext uri="{BB962C8B-B14F-4D97-AF65-F5344CB8AC3E}">
        <p14:creationId xmlns:p14="http://schemas.microsoft.com/office/powerpoint/2010/main" val="400976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412" y="1676400"/>
            <a:ext cx="9144000" cy="3505200"/>
          </a:xfrm>
        </p:spPr>
        <p:txBody>
          <a:bodyPr/>
          <a:lstStyle/>
          <a:p>
            <a:pPr algn="ctr"/>
            <a:r>
              <a:rPr lang="en-US" sz="4400" b="1" u="sng"/>
              <a:t>What does all of this mean for Faculty &amp; Students</a:t>
            </a:r>
            <a:r>
              <a:rPr lang="en-US" sz="2000" b="1" u="sng"/>
              <a:t/>
            </a:r>
            <a:br>
              <a:rPr lang="en-US" sz="2000" b="1" u="sng"/>
            </a:br>
            <a:endParaRPr lang="en-US" sz="1800"/>
          </a:p>
          <a:p>
            <a:endParaRPr lang="en-US"/>
          </a:p>
        </p:txBody>
      </p:sp>
    </p:spTree>
    <p:extLst>
      <p:ext uri="{BB962C8B-B14F-4D97-AF65-F5344CB8AC3E}">
        <p14:creationId xmlns:p14="http://schemas.microsoft.com/office/powerpoint/2010/main" val="248702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71908E-3D4A-4FA8-8750-799290D7801D}"/>
              </a:ext>
            </a:extLst>
          </p:cNvPr>
          <p:cNvSpPr>
            <a:spLocks noGrp="1"/>
          </p:cNvSpPr>
          <p:nvPr>
            <p:ph type="title"/>
          </p:nvPr>
        </p:nvSpPr>
        <p:spPr/>
        <p:txBody>
          <a:bodyPr/>
          <a:lstStyle/>
          <a:p>
            <a:r>
              <a:rPr lang="en-US" b="1"/>
              <a:t>Faculty</a:t>
            </a:r>
          </a:p>
        </p:txBody>
      </p:sp>
      <p:sp>
        <p:nvSpPr>
          <p:cNvPr id="3" name="Content Placeholder 2">
            <a:extLst>
              <a:ext uri="{FF2B5EF4-FFF2-40B4-BE49-F238E27FC236}">
                <a16:creationId xmlns:a16="http://schemas.microsoft.com/office/drawing/2014/main" xmlns="" id="{6A554A1E-CCB3-471B-8173-4FAA5D613C30}"/>
              </a:ext>
            </a:extLst>
          </p:cNvPr>
          <p:cNvSpPr>
            <a:spLocks noGrp="1"/>
          </p:cNvSpPr>
          <p:nvPr>
            <p:ph idx="1"/>
          </p:nvPr>
        </p:nvSpPr>
        <p:spPr>
          <a:xfrm>
            <a:off x="1065212" y="1828800"/>
            <a:ext cx="3108661" cy="4162559"/>
          </a:xfrm>
        </p:spPr>
        <p:txBody>
          <a:bodyPr vert="horz" lIns="91440" tIns="45720" rIns="91440" bIns="45720" rtlCol="0" anchor="t">
            <a:normAutofit/>
          </a:bodyPr>
          <a:lstStyle/>
          <a:p>
            <a:pPr marL="223520" indent="-223520"/>
            <a:r>
              <a:rPr lang="en-US" dirty="0"/>
              <a:t>Retain rights over your own work</a:t>
            </a:r>
          </a:p>
          <a:p>
            <a:pPr marL="223520" indent="-223520"/>
            <a:r>
              <a:rPr lang="en-US" dirty="0"/>
              <a:t>Capability to both</a:t>
            </a:r>
          </a:p>
          <a:p>
            <a:pPr lvl="1" indent="-223520"/>
            <a:r>
              <a:rPr lang="en-US" dirty="0"/>
              <a:t>Share your work</a:t>
            </a:r>
          </a:p>
          <a:p>
            <a:pPr lvl="1" indent="-223520"/>
            <a:r>
              <a:rPr lang="en-US" dirty="0"/>
              <a:t>Control how your work is used</a:t>
            </a:r>
          </a:p>
          <a:p>
            <a:pPr marL="223520" indent="-223520"/>
            <a:r>
              <a:rPr lang="en-US" dirty="0"/>
              <a:t>More academic freedom</a:t>
            </a:r>
          </a:p>
          <a:p>
            <a:pPr marL="223520" indent="-223520"/>
            <a:r>
              <a:rPr lang="en-US" dirty="0"/>
              <a:t>Impact the world</a:t>
            </a:r>
          </a:p>
          <a:p>
            <a:pPr lvl="1" indent="-223520"/>
            <a:endParaRPr lang="en-US"/>
          </a:p>
        </p:txBody>
      </p:sp>
      <p:pic>
        <p:nvPicPr>
          <p:cNvPr id="4" name="Picture 4" descr="A picture containing text, map&#10;&#10;Description generated with very high confidence">
            <a:extLst>
              <a:ext uri="{FF2B5EF4-FFF2-40B4-BE49-F238E27FC236}">
                <a16:creationId xmlns:a16="http://schemas.microsoft.com/office/drawing/2014/main" xmlns="" id="{9249F668-551B-435D-AE83-AB5D01367A1B}"/>
              </a:ext>
            </a:extLst>
          </p:cNvPr>
          <p:cNvPicPr>
            <a:picLocks noChangeAspect="1"/>
          </p:cNvPicPr>
          <p:nvPr/>
        </p:nvPicPr>
        <p:blipFill>
          <a:blip r:embed="rId2"/>
          <a:stretch>
            <a:fillRect/>
          </a:stretch>
        </p:blipFill>
        <p:spPr>
          <a:xfrm>
            <a:off x="4371043" y="909927"/>
            <a:ext cx="6427787" cy="4871943"/>
          </a:xfrm>
          <a:prstGeom prst="rect">
            <a:avLst/>
          </a:prstGeom>
        </p:spPr>
      </p:pic>
    </p:spTree>
    <p:extLst>
      <p:ext uri="{BB962C8B-B14F-4D97-AF65-F5344CB8AC3E}">
        <p14:creationId xmlns:p14="http://schemas.microsoft.com/office/powerpoint/2010/main" val="2491524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71908E-3D4A-4FA8-8750-799290D7801D}"/>
              </a:ext>
            </a:extLst>
          </p:cNvPr>
          <p:cNvSpPr>
            <a:spLocks noGrp="1"/>
          </p:cNvSpPr>
          <p:nvPr>
            <p:ph type="title"/>
          </p:nvPr>
        </p:nvSpPr>
        <p:spPr/>
        <p:txBody>
          <a:bodyPr/>
          <a:lstStyle/>
          <a:p>
            <a:r>
              <a:rPr lang="en-US" b="1"/>
              <a:t>Be Careful what You Sign...</a:t>
            </a:r>
          </a:p>
        </p:txBody>
      </p:sp>
      <p:sp>
        <p:nvSpPr>
          <p:cNvPr id="3" name="Content Placeholder 2">
            <a:extLst>
              <a:ext uri="{FF2B5EF4-FFF2-40B4-BE49-F238E27FC236}">
                <a16:creationId xmlns:a16="http://schemas.microsoft.com/office/drawing/2014/main" xmlns="" id="{6A554A1E-CCB3-471B-8173-4FAA5D613C30}"/>
              </a:ext>
            </a:extLst>
          </p:cNvPr>
          <p:cNvSpPr>
            <a:spLocks noGrp="1"/>
          </p:cNvSpPr>
          <p:nvPr>
            <p:ph idx="1"/>
          </p:nvPr>
        </p:nvSpPr>
        <p:spPr>
          <a:xfrm>
            <a:off x="1065212" y="1828800"/>
            <a:ext cx="9601200" cy="4372497"/>
          </a:xfrm>
        </p:spPr>
        <p:txBody>
          <a:bodyPr vert="horz" lIns="91440" tIns="45720" rIns="91440" bIns="45720" rtlCol="0" anchor="t">
            <a:normAutofit fontScale="92500" lnSpcReduction="20000"/>
          </a:bodyPr>
          <a:lstStyle/>
          <a:p>
            <a:pPr marL="223520" indent="-223520"/>
            <a:r>
              <a:rPr lang="en-US"/>
              <a:t> </a:t>
            </a:r>
            <a:r>
              <a:rPr lang="en-US">
                <a:solidFill>
                  <a:schemeClr val="accent3"/>
                </a:solidFill>
              </a:rPr>
              <a:t>Any information</a:t>
            </a:r>
            <a:r>
              <a:rPr lang="en-US"/>
              <a:t>, </a:t>
            </a:r>
            <a:r>
              <a:rPr lang="en-US">
                <a:solidFill>
                  <a:srgbClr val="C00000"/>
                </a:solidFill>
              </a:rPr>
              <a:t>creative works</a:t>
            </a:r>
            <a:r>
              <a:rPr lang="en-US"/>
              <a:t>, demos, </a:t>
            </a:r>
            <a:r>
              <a:rPr lang="en-US">
                <a:solidFill>
                  <a:srgbClr val="C00000"/>
                </a:solidFill>
              </a:rPr>
              <a:t>ideas</a:t>
            </a:r>
            <a:r>
              <a:rPr lang="en-US"/>
              <a:t>, suggestions, </a:t>
            </a:r>
            <a:r>
              <a:rPr lang="en-US">
                <a:solidFill>
                  <a:srgbClr val="C00000"/>
                </a:solidFill>
              </a:rPr>
              <a:t>concepts</a:t>
            </a:r>
            <a:r>
              <a:rPr lang="en-US"/>
              <a:t>, methods, systems, </a:t>
            </a:r>
            <a:r>
              <a:rPr lang="en-US">
                <a:solidFill>
                  <a:srgbClr val="C00000"/>
                </a:solidFill>
              </a:rPr>
              <a:t>designs</a:t>
            </a:r>
            <a:r>
              <a:rPr lang="en-US"/>
              <a:t>, plans, techniques or other materials submitted or </a:t>
            </a:r>
            <a:r>
              <a:rPr lang="en-US">
                <a:solidFill>
                  <a:schemeClr val="accent3"/>
                </a:solidFill>
              </a:rPr>
              <a:t>sent to us</a:t>
            </a:r>
            <a:r>
              <a:rPr lang="en-US"/>
              <a:t> (including, for example and without limitation, that which you submit or post to our chat rooms, message boards, survey responses, and/or our blogs, or send to us via e-mail) (“Submitted Materials”) will be deemed not to be confidential or secret, and </a:t>
            </a:r>
            <a:r>
              <a:rPr lang="en-US">
                <a:solidFill>
                  <a:schemeClr val="accent3"/>
                </a:solidFill>
              </a:rPr>
              <a:t>may be used by us in any manner</a:t>
            </a:r>
            <a:r>
              <a:rPr lang="en-US"/>
              <a:t> consistent with the Web Site’s Privacy Policy. </a:t>
            </a:r>
          </a:p>
          <a:p>
            <a:pPr marL="223520" indent="-223520"/>
            <a:r>
              <a:rPr lang="en-US"/>
              <a:t>By submitting or sending Submitted Materials to us, you:</a:t>
            </a:r>
          </a:p>
          <a:p>
            <a:pPr lvl="1" indent="-223520"/>
            <a:r>
              <a:rPr lang="en-US" sz="1900"/>
              <a:t> (</a:t>
            </a:r>
            <a:r>
              <a:rPr lang="en-US" sz="1900" err="1"/>
              <a:t>i</a:t>
            </a:r>
            <a:r>
              <a:rPr lang="en-US" sz="1900"/>
              <a:t>) represent and warrant that the Submitted Materials are original to you, that no other party has any rights thereto, and that </a:t>
            </a:r>
            <a:r>
              <a:rPr lang="en-US" sz="1900">
                <a:solidFill>
                  <a:schemeClr val="accent3"/>
                </a:solidFill>
              </a:rPr>
              <a:t>any “</a:t>
            </a:r>
            <a:r>
              <a:rPr lang="en-US" sz="1900">
                <a:solidFill>
                  <a:srgbClr val="C00000"/>
                </a:solidFill>
              </a:rPr>
              <a:t>moral rights</a:t>
            </a:r>
            <a:r>
              <a:rPr lang="en-US" sz="1900">
                <a:solidFill>
                  <a:schemeClr val="accent3"/>
                </a:solidFill>
              </a:rPr>
              <a:t>” in Submitted Materials have been waived</a:t>
            </a:r>
            <a:r>
              <a:rPr lang="en-US" sz="1900"/>
              <a:t>, and </a:t>
            </a:r>
            <a:endParaRPr lang="en-US"/>
          </a:p>
          <a:p>
            <a:pPr lvl="1" indent="-223520"/>
            <a:r>
              <a:rPr lang="en-US" sz="1800"/>
              <a:t>(ii)</a:t>
            </a:r>
            <a:r>
              <a:rPr lang="en-US" sz="1800">
                <a:solidFill>
                  <a:schemeClr val="accent3"/>
                </a:solidFill>
              </a:rPr>
              <a:t> you grant us and our affiliates</a:t>
            </a:r>
            <a:r>
              <a:rPr lang="en-US" sz="1800"/>
              <a:t> a </a:t>
            </a:r>
            <a:r>
              <a:rPr lang="en-US" sz="1800">
                <a:solidFill>
                  <a:srgbClr val="C00000"/>
                </a:solidFill>
              </a:rPr>
              <a:t>royalty-free</a:t>
            </a:r>
            <a:r>
              <a:rPr lang="en-US" sz="1800"/>
              <a:t>, unrestricted, worldwide, </a:t>
            </a:r>
            <a:r>
              <a:rPr lang="en-US" sz="1800">
                <a:solidFill>
                  <a:srgbClr val="C00000"/>
                </a:solidFill>
              </a:rPr>
              <a:t>perpetual, irrevocable</a:t>
            </a:r>
            <a:r>
              <a:rPr lang="en-US" sz="1800"/>
              <a:t>, </a:t>
            </a:r>
            <a:r>
              <a:rPr lang="en-US" sz="1800">
                <a:solidFill>
                  <a:srgbClr val="00B050"/>
                </a:solidFill>
              </a:rPr>
              <a:t>non-exclusive</a:t>
            </a:r>
            <a:r>
              <a:rPr lang="en-US" sz="1800"/>
              <a:t> and fully transferable, assignable and sublicensable right and license to use, copy, reproduce, modify, adapt, publish, translate, create derivative works from, distribute, perform, display and incorporate in other works any Submitted Materials (in whole or part) in any form, media, or technology now known or later developed, including for </a:t>
            </a:r>
            <a:r>
              <a:rPr lang="en-US" sz="1800">
                <a:solidFill>
                  <a:srgbClr val="C00000"/>
                </a:solidFill>
              </a:rPr>
              <a:t>promotional and/or commercial purposes</a:t>
            </a:r>
            <a:r>
              <a:rPr lang="en-US" sz="1800"/>
              <a:t>. We cannot be responsible for maintaining any Submitted Material that you provide to us, and we may delete or destroy any such Submitted Material at any time.</a:t>
            </a:r>
          </a:p>
        </p:txBody>
      </p:sp>
    </p:spTree>
    <p:extLst>
      <p:ext uri="{BB962C8B-B14F-4D97-AF65-F5344CB8AC3E}">
        <p14:creationId xmlns:p14="http://schemas.microsoft.com/office/powerpoint/2010/main" val="3738149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71908E-3D4A-4FA8-8750-799290D7801D}"/>
              </a:ext>
            </a:extLst>
          </p:cNvPr>
          <p:cNvSpPr>
            <a:spLocks noGrp="1"/>
          </p:cNvSpPr>
          <p:nvPr>
            <p:ph type="title"/>
          </p:nvPr>
        </p:nvSpPr>
        <p:spPr>
          <a:xfrm>
            <a:off x="1065212" y="854765"/>
            <a:ext cx="9601200" cy="1143000"/>
          </a:xfrm>
        </p:spPr>
        <p:txBody>
          <a:bodyPr/>
          <a:lstStyle/>
          <a:p>
            <a:r>
              <a:rPr lang="en-US" b="1"/>
              <a:t>Student Impact of Open Access and Cost Reducing Practices</a:t>
            </a:r>
          </a:p>
        </p:txBody>
      </p:sp>
      <p:sp>
        <p:nvSpPr>
          <p:cNvPr id="3" name="Content Placeholder 2">
            <a:extLst>
              <a:ext uri="{FF2B5EF4-FFF2-40B4-BE49-F238E27FC236}">
                <a16:creationId xmlns:a16="http://schemas.microsoft.com/office/drawing/2014/main" xmlns="" id="{6A554A1E-CCB3-471B-8173-4FAA5D613C30}"/>
              </a:ext>
            </a:extLst>
          </p:cNvPr>
          <p:cNvSpPr>
            <a:spLocks noGrp="1"/>
          </p:cNvSpPr>
          <p:nvPr>
            <p:ph idx="1"/>
          </p:nvPr>
        </p:nvSpPr>
        <p:spPr>
          <a:xfrm>
            <a:off x="1065212" y="1997765"/>
            <a:ext cx="9601200" cy="3866322"/>
          </a:xfrm>
        </p:spPr>
        <p:txBody>
          <a:bodyPr vert="horz" lIns="91440" tIns="45720" rIns="91440" bIns="45720" rtlCol="0" anchor="t">
            <a:normAutofit/>
          </a:bodyPr>
          <a:lstStyle/>
          <a:p>
            <a:pPr marL="0" indent="0">
              <a:buNone/>
            </a:pPr>
            <a:r>
              <a:rPr lang="en-US" b="1" u="sng"/>
              <a:t>-</a:t>
            </a:r>
            <a:r>
              <a:rPr lang="en-US" b="1"/>
              <a:t>Textbook Costs and associated activity/content key costs</a:t>
            </a:r>
          </a:p>
          <a:p>
            <a:pPr marL="0" indent="0">
              <a:buNone/>
            </a:pPr>
            <a:r>
              <a:rPr lang="en-US" b="1"/>
              <a:t>-Monday’s panel?</a:t>
            </a:r>
          </a:p>
          <a:p>
            <a:pPr marL="0" indent="0">
              <a:buNone/>
            </a:pPr>
            <a:r>
              <a:rPr lang="en-US" b="1"/>
              <a:t>-Colorado’s OER council’s logic and new funding state-funded grant program</a:t>
            </a:r>
          </a:p>
          <a:p>
            <a:pPr marL="0" indent="0">
              <a:buNone/>
            </a:pPr>
            <a:r>
              <a:rPr lang="en-US" b="1"/>
              <a:t>-Z degrees</a:t>
            </a:r>
          </a:p>
          <a:p>
            <a:pPr marL="0" indent="0">
              <a:buNone/>
            </a:pPr>
            <a:endParaRPr lang="en-US" b="1"/>
          </a:p>
          <a:p>
            <a:pPr marL="0" indent="0">
              <a:buNone/>
            </a:pPr>
            <a:endParaRPr lang="en-US" b="1"/>
          </a:p>
          <a:p>
            <a:pPr marL="0" indent="0">
              <a:buNone/>
            </a:pPr>
            <a:endParaRPr lang="en-US" b="1"/>
          </a:p>
          <a:p>
            <a:pPr marL="0" indent="0">
              <a:buNone/>
            </a:pPr>
            <a:endParaRPr lang="en-US" b="1"/>
          </a:p>
          <a:p>
            <a:pPr marL="0" indent="0">
              <a:buNone/>
            </a:pPr>
            <a:endParaRPr lang="en-US">
              <a:solidFill>
                <a:srgbClr val="C00000"/>
              </a:solidFill>
            </a:endParaRPr>
          </a:p>
          <a:p>
            <a:pPr marL="223520" indent="-223520"/>
            <a:endParaRPr lang="en-US">
              <a:solidFill>
                <a:srgbClr val="C00000"/>
              </a:solidFill>
            </a:endParaRPr>
          </a:p>
        </p:txBody>
      </p:sp>
      <p:sp>
        <p:nvSpPr>
          <p:cNvPr id="5" name="Rectangle 4">
            <a:extLst>
              <a:ext uri="{FF2B5EF4-FFF2-40B4-BE49-F238E27FC236}">
                <a16:creationId xmlns:a16="http://schemas.microsoft.com/office/drawing/2014/main" xmlns="" id="{1869EFF1-68C4-4F92-A68B-DAB93C768873}"/>
              </a:ext>
            </a:extLst>
          </p:cNvPr>
          <p:cNvSpPr/>
          <p:nvPr/>
        </p:nvSpPr>
        <p:spPr>
          <a:xfrm>
            <a:off x="6646593" y="3429000"/>
            <a:ext cx="5450095" cy="32302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xmlns="" id="{FBC729A8-9DB6-40EC-A06A-2661F769E360}"/>
              </a:ext>
            </a:extLst>
          </p:cNvPr>
          <p:cNvPicPr>
            <a:picLocks noChangeAspect="1"/>
          </p:cNvPicPr>
          <p:nvPr/>
        </p:nvPicPr>
        <p:blipFill>
          <a:blip r:embed="rId2"/>
          <a:stretch>
            <a:fillRect/>
          </a:stretch>
        </p:blipFill>
        <p:spPr>
          <a:xfrm>
            <a:off x="6808302" y="3602934"/>
            <a:ext cx="5126676" cy="2882348"/>
          </a:xfrm>
          <a:prstGeom prst="rect">
            <a:avLst/>
          </a:prstGeom>
        </p:spPr>
      </p:pic>
    </p:spTree>
    <p:extLst>
      <p:ext uri="{BB962C8B-B14F-4D97-AF65-F5344CB8AC3E}">
        <p14:creationId xmlns:p14="http://schemas.microsoft.com/office/powerpoint/2010/main" val="3086367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71908E-3D4A-4FA8-8750-799290D7801D}"/>
              </a:ext>
            </a:extLst>
          </p:cNvPr>
          <p:cNvSpPr>
            <a:spLocks noGrp="1"/>
          </p:cNvSpPr>
          <p:nvPr>
            <p:ph type="title"/>
          </p:nvPr>
        </p:nvSpPr>
        <p:spPr>
          <a:xfrm>
            <a:off x="1479218" y="1739336"/>
            <a:ext cx="9601200" cy="3031081"/>
          </a:xfrm>
        </p:spPr>
        <p:txBody>
          <a:bodyPr/>
          <a:lstStyle/>
          <a:p>
            <a:r>
              <a:rPr lang="en-US" sz="3600"/>
              <a:t>What can we do individually to change this "All Rights Reserved or nothing" culture?</a:t>
            </a:r>
            <a:br>
              <a:rPr lang="en-US" sz="3600"/>
            </a:br>
            <a:r>
              <a:rPr lang="en-US" sz="3600"/>
              <a:t/>
            </a:r>
            <a:br>
              <a:rPr lang="en-US" sz="3600"/>
            </a:br>
            <a:endParaRPr lang="en-US"/>
          </a:p>
        </p:txBody>
      </p:sp>
    </p:spTree>
    <p:extLst>
      <p:ext uri="{BB962C8B-B14F-4D97-AF65-F5344CB8AC3E}">
        <p14:creationId xmlns:p14="http://schemas.microsoft.com/office/powerpoint/2010/main" val="2814594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Geometric design templat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Geometric design slides.potx" id="{F67263A8-1AB1-4C27-90C5-8DFF5AB0A457}" vid="{97C8510C-5076-4DB0-83F7-452F3E0654AF}"/>
    </a:ext>
  </a:ext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Geometric design slides</Template>
  <TotalTime>0</TotalTime>
  <Words>1539</Words>
  <Application>Microsoft Office PowerPoint</Application>
  <PresentationFormat>Custom</PresentationFormat>
  <Paragraphs>247</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Palatino Linotype</vt:lpstr>
      <vt:lpstr>Geometric design template</vt:lpstr>
      <vt:lpstr>Beyond “All Rights Reserved” with Creative Commons &amp; Open Hosting </vt:lpstr>
      <vt:lpstr>Workshop Purpose &amp; Objectives</vt:lpstr>
      <vt:lpstr>To help guide our quick discussion, we need helpful definitions for:</vt:lpstr>
      <vt:lpstr>PowerPoint Presentation</vt:lpstr>
      <vt:lpstr>What does all of this mean for Faculty &amp; Students  </vt:lpstr>
      <vt:lpstr>Faculty</vt:lpstr>
      <vt:lpstr>Be Careful what You Sign...</vt:lpstr>
      <vt:lpstr>Student Impact of Open Access and Cost Reducing Practices</vt:lpstr>
      <vt:lpstr>What can we do individually to change this "All Rights Reserved or nothing" culture?  </vt:lpstr>
      <vt:lpstr>PowerPoint Presentation</vt:lpstr>
      <vt:lpstr>Creative Commons is Copyright</vt:lpstr>
      <vt:lpstr>The make-up of an individual CC</vt:lpstr>
      <vt:lpstr>The different License elements and their meanings</vt:lpstr>
      <vt:lpstr>PowerPoint Presentation</vt:lpstr>
      <vt:lpstr>Planning for Creative Commons Licensing</vt:lpstr>
      <vt:lpstr>PowerPoint Presentation</vt:lpstr>
      <vt:lpstr>Places to Host </vt:lpstr>
      <vt:lpstr>Pros &amp; Cons</vt:lpstr>
      <vt:lpstr>Activity  The Creative Commons + Hosting Workflow  </vt:lpstr>
      <vt:lpstr>What is one thing that you have created for your courses or personally?</vt:lpstr>
      <vt:lpstr>How would you want that to be shared?</vt:lpstr>
      <vt:lpstr>How would others be free to share it?</vt:lpstr>
      <vt:lpstr>How would you want that to be shared?</vt:lpstr>
      <vt:lpstr>How would others be free to share it?</vt:lpstr>
      <vt:lpstr>Take a moment to gather your answers to:</vt:lpstr>
      <vt:lpstr>Who do you want to find your work?</vt:lpstr>
      <vt:lpstr>How will your audience find your work?</vt:lpstr>
      <vt:lpstr>Is your work traditional scholarly material, creative material, or non-traditional?</vt:lpstr>
      <vt:lpstr>Will your work be preserved for the future?</vt:lpstr>
      <vt:lpstr>Final point on Hosting</vt:lpstr>
      <vt:lpstr>Bring IT ALL Home Openly</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“all rights reserved” </dc:title>
  <dc:creator>Nicolas Pares</dc:creator>
  <cp:lastModifiedBy>Jenelys Cox</cp:lastModifiedBy>
  <cp:revision>362</cp:revision>
  <dcterms:created xsi:type="dcterms:W3CDTF">2018-10-18T15:59:50Z</dcterms:created>
  <dcterms:modified xsi:type="dcterms:W3CDTF">2019-05-23T19:52:47Z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